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9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20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331" r:id="rId2"/>
    <p:sldId id="354" r:id="rId3"/>
    <p:sldId id="332" r:id="rId4"/>
    <p:sldId id="333" r:id="rId5"/>
    <p:sldId id="334" r:id="rId6"/>
    <p:sldId id="256" r:id="rId7"/>
    <p:sldId id="336" r:id="rId8"/>
    <p:sldId id="337" r:id="rId9"/>
    <p:sldId id="339" r:id="rId10"/>
    <p:sldId id="303" r:id="rId11"/>
    <p:sldId id="304" r:id="rId12"/>
    <p:sldId id="340" r:id="rId13"/>
    <p:sldId id="341" r:id="rId14"/>
    <p:sldId id="316" r:id="rId15"/>
    <p:sldId id="322" r:id="rId16"/>
    <p:sldId id="342" r:id="rId17"/>
    <p:sldId id="343" r:id="rId18"/>
    <p:sldId id="344" r:id="rId19"/>
    <p:sldId id="345" r:id="rId20"/>
    <p:sldId id="346" r:id="rId21"/>
    <p:sldId id="347" r:id="rId22"/>
    <p:sldId id="348" r:id="rId23"/>
    <p:sldId id="349" r:id="rId24"/>
    <p:sldId id="350" r:id="rId25"/>
    <p:sldId id="351" r:id="rId26"/>
    <p:sldId id="353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3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781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049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689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170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821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89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590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47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26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014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5ED450-1698-4A9C-847E-4D3DC7C835DC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46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5ED450-1698-4A9C-847E-4D3DC7C835DC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127FB1-2543-4E59-8F43-F31D7AD90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840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90420115" TargetMode="Externa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em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latin typeface="Calibri Light" panose="020F0302020204030204" pitchFamily="34" charset="0"/>
              </a:rPr>
              <a:t>Monday 18 January </a:t>
            </a:r>
            <a:r>
              <a:rPr lang="en-GB" b="1" u="sng" dirty="0">
                <a:latin typeface="Calibri Light" panose="020F0302020204030204" pitchFamily="34" charset="0"/>
              </a:rPr>
              <a:t>2021   </a:t>
            </a:r>
            <a:r>
              <a:rPr lang="en-GB" b="1" u="sng" dirty="0" smtClean="0">
                <a:latin typeface="Calibri Light" panose="020F0302020204030204" pitchFamily="34" charset="0"/>
              </a:rPr>
              <a:t>18/1/21</a:t>
            </a:r>
            <a:r>
              <a:rPr lang="en-GB" b="1" u="sng" dirty="0">
                <a:latin typeface="Calibri Light" panose="020F0302020204030204" pitchFamily="34" charset="0"/>
              </a:rPr>
              <a:t/>
            </a:r>
            <a:br>
              <a:rPr lang="en-GB" b="1" u="sng" dirty="0">
                <a:latin typeface="Calibri Light" panose="020F0302020204030204" pitchFamily="34" charset="0"/>
              </a:rPr>
            </a:br>
            <a:r>
              <a:rPr lang="en-GB" b="1" u="sng" dirty="0" smtClean="0">
                <a:latin typeface="Calibri Light" panose="020F0302020204030204" pitchFamily="34" charset="0"/>
              </a:rPr>
              <a:t>LI: To make arrays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u="sng" dirty="0" smtClean="0"/>
              <a:t>10 Questions</a:t>
            </a:r>
            <a:endParaRPr lang="en-GB" u="sng" dirty="0"/>
          </a:p>
          <a:p>
            <a:endParaRPr lang="en-GB" u="sng" dirty="0" smtClean="0"/>
          </a:p>
          <a:p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15746523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10 Questions</a:t>
            </a:r>
            <a:endParaRPr lang="en-GB" b="1" u="sng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 smtClean="0"/>
              <a:t>….. + 9 = 13 (what do you need to add to 9 to get 13).</a:t>
            </a:r>
          </a:p>
          <a:p>
            <a:pPr marL="514350" indent="-514350">
              <a:buAutoNum type="arabicPeriod"/>
            </a:pPr>
            <a:r>
              <a:rPr lang="en-GB" dirty="0" smtClean="0"/>
              <a:t>27 – 6</a:t>
            </a:r>
          </a:p>
          <a:p>
            <a:pPr marL="514350" indent="-514350">
              <a:buAutoNum type="arabicPeriod"/>
            </a:pPr>
            <a:r>
              <a:rPr lang="en-GB" dirty="0" smtClean="0"/>
              <a:t>87 + 10</a:t>
            </a:r>
          </a:p>
          <a:p>
            <a:pPr marL="514350" indent="-514350">
              <a:buAutoNum type="arabicPeriod"/>
            </a:pPr>
            <a:r>
              <a:rPr lang="en-GB" dirty="0" smtClean="0"/>
              <a:t>25 – 7</a:t>
            </a:r>
          </a:p>
          <a:p>
            <a:pPr marL="514350" indent="-514350">
              <a:buAutoNum type="arabicPeriod"/>
            </a:pPr>
            <a:r>
              <a:rPr lang="en-GB" dirty="0" smtClean="0"/>
              <a:t>22 + …. + 2 = 26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>
              <a:buAutoNum type="arabicPeriod" startAt="6"/>
            </a:pPr>
            <a:r>
              <a:rPr lang="en-GB" dirty="0" smtClean="0"/>
              <a:t>43 – 4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15 + 3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62 + 9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19 + 3 + 4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35 + 17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9890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0250" y="0"/>
            <a:ext cx="7017300" cy="6713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481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0570" y="0"/>
            <a:ext cx="52708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068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9499" y="1442296"/>
            <a:ext cx="7508615" cy="2977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3372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b="1" u="sng" dirty="0" smtClean="0">
                <a:latin typeface="Calibri Light" panose="020F0302020204030204" pitchFamily="34" charset="0"/>
              </a:rPr>
              <a:t>Tuesday 19 January 2021   19/1/21</a:t>
            </a:r>
            <a:r>
              <a:rPr lang="en-GB" b="1" u="sng" dirty="0">
                <a:latin typeface="Calibri Light" panose="020F0302020204030204" pitchFamily="34" charset="0"/>
              </a:rPr>
              <a:t/>
            </a:r>
            <a:br>
              <a:rPr lang="en-GB" b="1" u="sng" dirty="0">
                <a:latin typeface="Calibri Light" panose="020F0302020204030204" pitchFamily="34" charset="0"/>
              </a:rPr>
            </a:br>
            <a:r>
              <a:rPr lang="en-GB" b="1" u="sng" dirty="0">
                <a:latin typeface="Calibri Light" panose="020F0302020204030204" pitchFamily="34" charset="0"/>
              </a:rPr>
              <a:t>LI</a:t>
            </a:r>
            <a:r>
              <a:rPr lang="en-GB" b="1" u="sng" dirty="0" smtClean="0">
                <a:latin typeface="Calibri Light" panose="020F0302020204030204" pitchFamily="34" charset="0"/>
              </a:rPr>
              <a:t>: To write multiplication sentences using pictures</a:t>
            </a:r>
            <a:endParaRPr lang="en-GB" b="1" u="sng" dirty="0">
              <a:latin typeface="Calibri Light" panose="020F030202020403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endParaRPr lang="en-GB" sz="4000" b="1" u="sng" dirty="0" smtClean="0">
              <a:solidFill>
                <a:schemeClr val="tx1"/>
              </a:solidFill>
              <a:latin typeface="Calibri Light" panose="020F0302020204030204" pitchFamily="34" charset="0"/>
            </a:endParaRPr>
          </a:p>
          <a:p>
            <a:pPr marL="0" indent="0">
              <a:buNone/>
            </a:pPr>
            <a:endParaRPr lang="en-GB" sz="4000" b="1" u="sng" dirty="0">
              <a:latin typeface="Calibri Light" panose="020F03020202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4749" y="2034126"/>
            <a:ext cx="5023049" cy="4519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18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425" y="888206"/>
            <a:ext cx="4055756" cy="398859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4675" y="1289731"/>
            <a:ext cx="5223432" cy="3853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2044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3749" y="858422"/>
            <a:ext cx="6121849" cy="4437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9374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723900" y="508000"/>
            <a:ext cx="7664450" cy="1622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2400" dirty="0"/>
              <a:t>There are 5 astronauts in the spaceship. They each had 4 books. </a:t>
            </a:r>
          </a:p>
          <a:p>
            <a:pPr algn="ctr" eaLnBrk="1" hangingPunct="1"/>
            <a:r>
              <a:rPr lang="en-GB" altLang="en-US" sz="2400" dirty="0"/>
              <a:t>How many books were on board the spaceship altogether?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104108" y="2265655"/>
            <a:ext cx="3271291" cy="3174724"/>
            <a:chOff x="2547647" y="2497865"/>
            <a:chExt cx="3031032" cy="2730493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7647" y="2497865"/>
              <a:ext cx="514335" cy="46423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6546" y="2497865"/>
              <a:ext cx="514335" cy="464237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25445" y="2497865"/>
              <a:ext cx="514335" cy="464237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64344" y="2497865"/>
              <a:ext cx="514335" cy="464237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7647" y="3064429"/>
              <a:ext cx="514335" cy="464237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6546" y="3064429"/>
              <a:ext cx="514335" cy="464237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25445" y="3064429"/>
              <a:ext cx="514335" cy="464237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64344" y="3064429"/>
              <a:ext cx="514335" cy="464237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7647" y="3630993"/>
              <a:ext cx="514335" cy="464237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6546" y="3630993"/>
              <a:ext cx="514335" cy="464237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25445" y="3630993"/>
              <a:ext cx="514335" cy="464237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64344" y="3630993"/>
              <a:ext cx="514335" cy="464237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7647" y="4197557"/>
              <a:ext cx="514335" cy="464237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6546" y="4197557"/>
              <a:ext cx="514335" cy="464237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25445" y="4197557"/>
              <a:ext cx="514335" cy="464237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64344" y="4197557"/>
              <a:ext cx="514335" cy="464237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47647" y="4764121"/>
              <a:ext cx="514335" cy="464237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6546" y="4764121"/>
              <a:ext cx="514335" cy="464237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25445" y="4764121"/>
              <a:ext cx="514335" cy="464237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64344" y="4764121"/>
              <a:ext cx="514335" cy="464237"/>
            </a:xfrm>
            <a:prstGeom prst="rect">
              <a:avLst/>
            </a:prstGeom>
          </p:spPr>
        </p:pic>
      </p:grpSp>
      <p:sp>
        <p:nvSpPr>
          <p:cNvPr id="45" name="Rectangle 44"/>
          <p:cNvSpPr/>
          <p:nvPr/>
        </p:nvSpPr>
        <p:spPr>
          <a:xfrm>
            <a:off x="1943100" y="5575300"/>
            <a:ext cx="60452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2800" dirty="0"/>
              <a:t>It doesn’t matter which way around you make the array –</a:t>
            </a:r>
          </a:p>
          <a:p>
            <a:pPr algn="ctr">
              <a:defRPr/>
            </a:pPr>
            <a:r>
              <a:rPr lang="en-GB" sz="2800" dirty="0"/>
              <a:t>the answer is the same!</a:t>
            </a:r>
          </a:p>
        </p:txBody>
      </p:sp>
    </p:spTree>
    <p:extLst>
      <p:ext uri="{BB962C8B-B14F-4D97-AF65-F5344CB8AC3E}">
        <p14:creationId xmlns:p14="http://schemas.microsoft.com/office/powerpoint/2010/main" val="8541689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Count in 10s from 10 to 50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do you notice about all the ones? </a:t>
            </a:r>
          </a:p>
          <a:p>
            <a:r>
              <a:rPr lang="en-GB" dirty="0" smtClean="0"/>
              <a:t>Write out the numbers (part of counting in 10s) between 20 and 50.</a:t>
            </a:r>
          </a:p>
          <a:p>
            <a:r>
              <a:rPr lang="en-GB" dirty="0" smtClean="0"/>
              <a:t>Complete: </a:t>
            </a:r>
          </a:p>
          <a:p>
            <a:r>
              <a:rPr lang="en-GB" dirty="0" smtClean="0"/>
              <a:t>2 lots of 10 equals </a:t>
            </a:r>
          </a:p>
          <a:p>
            <a:r>
              <a:rPr lang="en-GB" dirty="0" smtClean="0"/>
              <a:t>5 lots of 10 equals</a:t>
            </a:r>
          </a:p>
          <a:p>
            <a:r>
              <a:rPr lang="en-GB" dirty="0" smtClean="0"/>
              <a:t>7 x 10 =</a:t>
            </a:r>
          </a:p>
          <a:p>
            <a:r>
              <a:rPr lang="en-GB" dirty="0" smtClean="0"/>
              <a:t>10 x 10 =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06663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u="sng" dirty="0" smtClean="0"/>
              <a:t>Wednesday 20 January 2021    20/1/21</a:t>
            </a:r>
            <a:br>
              <a:rPr lang="en-GB" b="1" u="sng" dirty="0" smtClean="0"/>
            </a:br>
            <a:r>
              <a:rPr lang="en-GB" b="1" u="sng" dirty="0" smtClean="0"/>
              <a:t>LI:  To write multiplication sentences</a:t>
            </a:r>
            <a:endParaRPr lang="en-GB" b="1" u="sng" dirty="0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88700" y="2198864"/>
            <a:ext cx="5236216" cy="3516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0559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7324" y="864922"/>
            <a:ext cx="5366011" cy="4342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488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5349" y="585918"/>
            <a:ext cx="5475073" cy="5814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8190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4 </a:t>
            </a:r>
            <a:r>
              <a:rPr lang="en-GB" b="1" dirty="0" smtClean="0"/>
              <a:t>Times </a:t>
            </a:r>
            <a:r>
              <a:rPr lang="en-GB" b="1" dirty="0" smtClean="0"/>
              <a:t>Table</a:t>
            </a:r>
            <a:br>
              <a:rPr lang="en-GB" b="1" dirty="0" smtClean="0"/>
            </a:br>
            <a:r>
              <a:rPr lang="en-GB" b="1" dirty="0" smtClean="0"/>
              <a:t>Count in 4s</a:t>
            </a:r>
            <a:endParaRPr lang="en-GB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/>
              <a:t>1 x </a:t>
            </a:r>
            <a:r>
              <a:rPr lang="en-GB" sz="3200" dirty="0" smtClean="0"/>
              <a:t>4 </a:t>
            </a:r>
            <a:r>
              <a:rPr lang="en-GB" sz="3200" dirty="0" smtClean="0"/>
              <a:t>=</a:t>
            </a:r>
          </a:p>
          <a:p>
            <a:pPr marL="0" indent="0">
              <a:buNone/>
            </a:pPr>
            <a:r>
              <a:rPr lang="en-GB" sz="3200" dirty="0" smtClean="0"/>
              <a:t>4 x </a:t>
            </a:r>
            <a:r>
              <a:rPr lang="en-GB" sz="3200" dirty="0" smtClean="0"/>
              <a:t>4 </a:t>
            </a:r>
            <a:r>
              <a:rPr lang="en-GB" sz="3200" dirty="0" smtClean="0"/>
              <a:t>=</a:t>
            </a:r>
          </a:p>
          <a:p>
            <a:pPr marL="0" indent="0">
              <a:buNone/>
            </a:pPr>
            <a:r>
              <a:rPr lang="en-GB" sz="3200" dirty="0" smtClean="0"/>
              <a:t>2 x </a:t>
            </a:r>
            <a:r>
              <a:rPr lang="en-GB" sz="3200" dirty="0" smtClean="0"/>
              <a:t>4 </a:t>
            </a:r>
            <a:r>
              <a:rPr lang="en-GB" sz="3200" dirty="0" smtClean="0"/>
              <a:t>=</a:t>
            </a:r>
          </a:p>
          <a:p>
            <a:pPr marL="0" indent="0">
              <a:buNone/>
            </a:pPr>
            <a:r>
              <a:rPr lang="en-GB" sz="3200" dirty="0" smtClean="0"/>
              <a:t>3 x </a:t>
            </a:r>
            <a:r>
              <a:rPr lang="en-GB" sz="3200" dirty="0" smtClean="0"/>
              <a:t>4 </a:t>
            </a:r>
            <a:r>
              <a:rPr lang="en-GB" sz="3200" dirty="0" smtClean="0"/>
              <a:t>= </a:t>
            </a:r>
          </a:p>
          <a:p>
            <a:pPr marL="0" indent="0">
              <a:buNone/>
            </a:pPr>
            <a:r>
              <a:rPr lang="en-GB" sz="3200" dirty="0" smtClean="0"/>
              <a:t>5 x </a:t>
            </a:r>
            <a:r>
              <a:rPr lang="en-GB" sz="3200" dirty="0" smtClean="0"/>
              <a:t>4 </a:t>
            </a:r>
            <a:r>
              <a:rPr lang="en-GB" sz="3200" dirty="0" smtClean="0"/>
              <a:t>= </a:t>
            </a:r>
            <a:endParaRPr lang="en-GB" sz="32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/>
              <a:t>6 x </a:t>
            </a:r>
            <a:r>
              <a:rPr lang="en-GB" sz="3200" dirty="0" smtClean="0"/>
              <a:t>4 </a:t>
            </a:r>
            <a:r>
              <a:rPr lang="en-GB" sz="3200" dirty="0" smtClean="0"/>
              <a:t>= </a:t>
            </a:r>
          </a:p>
          <a:p>
            <a:pPr marL="0" indent="0">
              <a:buNone/>
            </a:pPr>
            <a:r>
              <a:rPr lang="en-GB" sz="3200" dirty="0" smtClean="0"/>
              <a:t>9 x </a:t>
            </a:r>
            <a:r>
              <a:rPr lang="en-GB" sz="3200" dirty="0" smtClean="0"/>
              <a:t>4 </a:t>
            </a:r>
            <a:r>
              <a:rPr lang="en-GB" sz="3200" dirty="0" smtClean="0"/>
              <a:t>=</a:t>
            </a:r>
          </a:p>
          <a:p>
            <a:pPr marL="0" indent="0">
              <a:buNone/>
            </a:pPr>
            <a:r>
              <a:rPr lang="en-GB" sz="3200" dirty="0" smtClean="0"/>
              <a:t>7 x </a:t>
            </a:r>
            <a:r>
              <a:rPr lang="en-GB" sz="3200" dirty="0" smtClean="0"/>
              <a:t>4 </a:t>
            </a:r>
            <a:r>
              <a:rPr lang="en-GB" sz="3200" dirty="0" smtClean="0"/>
              <a:t>= </a:t>
            </a:r>
          </a:p>
          <a:p>
            <a:pPr marL="0" indent="0">
              <a:buNone/>
            </a:pPr>
            <a:r>
              <a:rPr lang="en-GB" sz="3200" dirty="0" smtClean="0"/>
              <a:t>8 x </a:t>
            </a:r>
            <a:r>
              <a:rPr lang="en-GB" sz="3200" dirty="0" smtClean="0"/>
              <a:t>4 </a:t>
            </a:r>
            <a:r>
              <a:rPr lang="en-GB" sz="3200" dirty="0" smtClean="0"/>
              <a:t>= </a:t>
            </a:r>
          </a:p>
          <a:p>
            <a:pPr marL="0" indent="0">
              <a:buNone/>
            </a:pPr>
            <a:r>
              <a:rPr lang="en-GB" sz="3200" dirty="0" smtClean="0"/>
              <a:t>10 x </a:t>
            </a:r>
            <a:r>
              <a:rPr lang="en-GB" sz="3200" dirty="0" smtClean="0"/>
              <a:t>4 </a:t>
            </a:r>
            <a:r>
              <a:rPr lang="en-GB" sz="3200" dirty="0" smtClean="0"/>
              <a:t>=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7085162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Thursday 21 January 2021</a:t>
            </a:r>
            <a:r>
              <a:rPr lang="en-GB" b="1" u="sng" dirty="0"/>
              <a:t/>
            </a:r>
            <a:br>
              <a:rPr lang="en-GB" b="1" u="sng" dirty="0"/>
            </a:br>
            <a:r>
              <a:rPr lang="en-GB" b="1" u="sng" dirty="0" smtClean="0"/>
              <a:t>LI:  To make doubles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Listen to the video</a:t>
            </a:r>
            <a:endParaRPr lang="en-GB" dirty="0"/>
          </a:p>
          <a:p>
            <a:r>
              <a:rPr lang="en-GB" dirty="0"/>
              <a:t>Video:  </a:t>
            </a: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vimeo.com/490420115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682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6753" y="0"/>
            <a:ext cx="40570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9679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975" y="782180"/>
            <a:ext cx="7290352" cy="395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0025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0375" y="852403"/>
            <a:ext cx="6830900" cy="4773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54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500" y="452237"/>
            <a:ext cx="3864600" cy="251289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100" y="2965136"/>
            <a:ext cx="4271400" cy="409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2968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7850" y="585712"/>
            <a:ext cx="6360546" cy="4735588"/>
          </a:xfrm>
          <a:prstGeom prst="rect">
            <a:avLst/>
          </a:prstGeom>
        </p:spPr>
      </p:pic>
      <p:sp>
        <p:nvSpPr>
          <p:cNvPr id="5" name="Content Placeholder 4"/>
          <p:cNvSpPr>
            <a:spLocks noGrp="1"/>
          </p:cNvSpPr>
          <p:nvPr>
            <p:ph sz="half" idx="4294967295"/>
          </p:nvPr>
        </p:nvSpPr>
        <p:spPr>
          <a:xfrm>
            <a:off x="7010400" y="1825625"/>
            <a:ext cx="5181600" cy="4351338"/>
          </a:xfrm>
        </p:spPr>
        <p:txBody>
          <a:bodyPr/>
          <a:lstStyle/>
          <a:p>
            <a:r>
              <a:rPr lang="en-GB" dirty="0" smtClean="0"/>
              <a:t>        Explain your answer.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98404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Friday 22 January 2021   22/1/21</a:t>
            </a:r>
            <a:br>
              <a:rPr lang="en-GB" b="1" u="sng" dirty="0" smtClean="0"/>
            </a:br>
            <a:r>
              <a:rPr lang="en-GB" b="1" u="sng" dirty="0" smtClean="0"/>
              <a:t>LI:  To make equal groups by sharing</a:t>
            </a:r>
            <a:endParaRPr lang="en-GB" b="1" u="sng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 </a:t>
            </a:r>
            <a:r>
              <a:rPr lang="en-GB" dirty="0" smtClean="0"/>
              <a:t>   You can do the working out on</a:t>
            </a:r>
          </a:p>
          <a:p>
            <a:r>
              <a:rPr lang="en-GB" dirty="0"/>
              <a:t> </a:t>
            </a:r>
            <a:r>
              <a:rPr lang="en-GB" dirty="0" smtClean="0"/>
              <a:t>    a piece of paper for all the </a:t>
            </a:r>
          </a:p>
          <a:p>
            <a:r>
              <a:rPr lang="en-GB" dirty="0"/>
              <a:t> </a:t>
            </a:r>
            <a:r>
              <a:rPr lang="en-GB" dirty="0" smtClean="0"/>
              <a:t>   work today.  </a:t>
            </a:r>
          </a:p>
          <a:p>
            <a:r>
              <a:rPr lang="en-GB" dirty="0" smtClean="0"/>
              <a:t>        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125" y="1560244"/>
            <a:ext cx="5651702" cy="5297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7718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3371" y="482600"/>
            <a:ext cx="58588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9672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9449" y="465642"/>
            <a:ext cx="6714611" cy="6278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243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4825" y="674784"/>
            <a:ext cx="6855788" cy="5281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0130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199" y="179466"/>
            <a:ext cx="6930669" cy="52434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650" y="5309166"/>
            <a:ext cx="6610500" cy="167526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2375" y="1175467"/>
            <a:ext cx="6559650" cy="2119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1490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Now review the times tables from the week</a:t>
            </a:r>
            <a:endParaRPr lang="en-GB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u="sng" dirty="0" smtClean="0"/>
              <a:t>10 x table</a:t>
            </a:r>
            <a:endParaRPr lang="en-GB" u="sng" dirty="0"/>
          </a:p>
          <a:p>
            <a:r>
              <a:rPr lang="en-GB" dirty="0" smtClean="0"/>
              <a:t>3 x 10 = </a:t>
            </a:r>
          </a:p>
          <a:p>
            <a:r>
              <a:rPr lang="en-GB" dirty="0" smtClean="0"/>
              <a:t>4 x 10 =</a:t>
            </a:r>
          </a:p>
          <a:p>
            <a:r>
              <a:rPr lang="en-GB" dirty="0" smtClean="0"/>
              <a:t>6 x 10 = </a:t>
            </a:r>
          </a:p>
          <a:p>
            <a:r>
              <a:rPr lang="en-GB" dirty="0" smtClean="0"/>
              <a:t>7 x 10 = </a:t>
            </a:r>
          </a:p>
          <a:p>
            <a:r>
              <a:rPr lang="en-GB" dirty="0" smtClean="0"/>
              <a:t>9 x 10 = </a:t>
            </a:r>
          </a:p>
          <a:p>
            <a:r>
              <a:rPr lang="en-GB" dirty="0" smtClean="0"/>
              <a:t>10 x 10 = </a:t>
            </a:r>
          </a:p>
          <a:p>
            <a:r>
              <a:rPr lang="en-GB" dirty="0" smtClean="0"/>
              <a:t>8 x 10 = </a:t>
            </a:r>
          </a:p>
          <a:p>
            <a:r>
              <a:rPr lang="en-GB" dirty="0" smtClean="0"/>
              <a:t>2 x 1-0 = 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u="sng" dirty="0" smtClean="0"/>
              <a:t>4 </a:t>
            </a:r>
            <a:r>
              <a:rPr lang="en-GB" u="sng" dirty="0" smtClean="0"/>
              <a:t>x table</a:t>
            </a:r>
          </a:p>
          <a:p>
            <a:r>
              <a:rPr lang="en-GB" dirty="0" smtClean="0"/>
              <a:t>1 x </a:t>
            </a:r>
            <a:r>
              <a:rPr lang="en-GB" dirty="0" smtClean="0"/>
              <a:t>4 </a:t>
            </a:r>
            <a:r>
              <a:rPr lang="en-GB" dirty="0" smtClean="0"/>
              <a:t>= </a:t>
            </a:r>
          </a:p>
          <a:p>
            <a:r>
              <a:rPr lang="en-GB" dirty="0" smtClean="0"/>
              <a:t>3 x </a:t>
            </a:r>
            <a:r>
              <a:rPr lang="en-GB" dirty="0" smtClean="0"/>
              <a:t>4 </a:t>
            </a:r>
            <a:r>
              <a:rPr lang="en-GB" dirty="0" smtClean="0"/>
              <a:t>= </a:t>
            </a:r>
          </a:p>
          <a:p>
            <a:r>
              <a:rPr lang="en-GB" dirty="0" smtClean="0"/>
              <a:t>2 x </a:t>
            </a:r>
            <a:r>
              <a:rPr lang="en-GB" dirty="0" smtClean="0"/>
              <a:t>4 </a:t>
            </a:r>
            <a:r>
              <a:rPr lang="en-GB" dirty="0" smtClean="0"/>
              <a:t>= </a:t>
            </a:r>
          </a:p>
          <a:p>
            <a:r>
              <a:rPr lang="en-GB" dirty="0" smtClean="0"/>
              <a:t>4 x </a:t>
            </a:r>
            <a:r>
              <a:rPr lang="en-GB" dirty="0" smtClean="0"/>
              <a:t>4 </a:t>
            </a:r>
            <a:r>
              <a:rPr lang="en-GB" dirty="0" smtClean="0"/>
              <a:t>= </a:t>
            </a:r>
          </a:p>
          <a:p>
            <a:r>
              <a:rPr lang="en-GB" dirty="0" smtClean="0"/>
              <a:t>5 x </a:t>
            </a:r>
            <a:r>
              <a:rPr lang="en-GB" dirty="0" smtClean="0"/>
              <a:t>4 </a:t>
            </a:r>
            <a:r>
              <a:rPr lang="en-GB" dirty="0" smtClean="0"/>
              <a:t>= </a:t>
            </a:r>
          </a:p>
          <a:p>
            <a:r>
              <a:rPr lang="en-GB" dirty="0" smtClean="0"/>
              <a:t>6 x </a:t>
            </a:r>
            <a:r>
              <a:rPr lang="en-GB" dirty="0" smtClean="0"/>
              <a:t>4 </a:t>
            </a:r>
            <a:r>
              <a:rPr lang="en-GB" dirty="0" smtClean="0"/>
              <a:t>= </a:t>
            </a:r>
          </a:p>
          <a:p>
            <a:r>
              <a:rPr lang="en-GB" dirty="0" smtClean="0"/>
              <a:t>7 x </a:t>
            </a:r>
            <a:r>
              <a:rPr lang="en-GB" dirty="0" smtClean="0"/>
              <a:t>4 </a:t>
            </a:r>
            <a:r>
              <a:rPr lang="en-GB" dirty="0" smtClean="0"/>
              <a:t>= </a:t>
            </a:r>
          </a:p>
          <a:p>
            <a:r>
              <a:rPr lang="en-GB" dirty="0" smtClean="0"/>
              <a:t>10 </a:t>
            </a:r>
            <a:r>
              <a:rPr lang="en-GB" smtClean="0"/>
              <a:t>x </a:t>
            </a:r>
            <a:r>
              <a:rPr lang="en-GB" smtClean="0"/>
              <a:t>4 </a:t>
            </a:r>
            <a:r>
              <a:rPr lang="en-GB" dirty="0" smtClean="0"/>
              <a:t>=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30655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04415E8F4B35A04CB5D92736A1574110" ma:contentTypeVersion="12" ma:contentTypeDescription="Crie um novo documento." ma:contentTypeScope="" ma:versionID="038a14dc55f85b75012812b975b01e20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627bb0e0dec4089ad2aaaf0b63ad8ac2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Compartilhado com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Detalhes de Compartilhado Com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2FDD87F-5D50-4196-8340-DBDA1A5A4B0C}"/>
</file>

<file path=customXml/itemProps2.xml><?xml version="1.0" encoding="utf-8"?>
<ds:datastoreItem xmlns:ds="http://schemas.openxmlformats.org/officeDocument/2006/customXml" ds:itemID="{C190B0D2-9FD8-46AF-BEC5-FF3AB0E86B3A}"/>
</file>

<file path=customXml/itemProps3.xml><?xml version="1.0" encoding="utf-8"?>
<ds:datastoreItem xmlns:ds="http://schemas.openxmlformats.org/officeDocument/2006/customXml" ds:itemID="{D6E02E57-ACF7-4B51-826D-349FB83C280D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5041</TotalTime>
  <Words>328</Words>
  <Application>Microsoft Office PowerPoint</Application>
  <PresentationFormat>Widescreen</PresentationFormat>
  <Paragraphs>66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Twinkl</vt:lpstr>
      <vt:lpstr>Office Theme</vt:lpstr>
      <vt:lpstr>Monday 18 January 2021   18/1/21 LI: To make arrays</vt:lpstr>
      <vt:lpstr>10 Questions</vt:lpstr>
      <vt:lpstr>PowerPoint Presentation</vt:lpstr>
      <vt:lpstr>PowerPoint Presentation</vt:lpstr>
      <vt:lpstr>PowerPoint Presentation</vt:lpstr>
      <vt:lpstr>Tuesday 19 January 2021   19/1/21 LI: To write multiplication sentences using pictures</vt:lpstr>
      <vt:lpstr>PowerPoint Presentation</vt:lpstr>
      <vt:lpstr>PowerPoint Presentation</vt:lpstr>
      <vt:lpstr>PowerPoint Presentation</vt:lpstr>
      <vt:lpstr>Count in 10s from 10 to 50</vt:lpstr>
      <vt:lpstr>Wednesday 20 January 2021    20/1/21 LI:  To write multiplication sentences</vt:lpstr>
      <vt:lpstr>PowerPoint Presentation</vt:lpstr>
      <vt:lpstr>PowerPoint Presentation</vt:lpstr>
      <vt:lpstr>4 Times Table Count in 4s</vt:lpstr>
      <vt:lpstr>Thursday 21 January 2021 LI:  To make doubles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Friday 22 January 2021   22/1/21 LI:  To make equal groups by sharing</vt:lpstr>
      <vt:lpstr>PowerPoint Presentation</vt:lpstr>
      <vt:lpstr>PowerPoint Presentation</vt:lpstr>
      <vt:lpstr>PowerPoint Presentation</vt:lpstr>
      <vt:lpstr>PowerPoint Presentation</vt:lpstr>
      <vt:lpstr>Now review the times tables from the week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18 September 2017   18/9/17</dc:title>
  <dc:creator>P Goddin</dc:creator>
  <cp:lastModifiedBy>Penny Goddin</cp:lastModifiedBy>
  <cp:revision>322</cp:revision>
  <dcterms:created xsi:type="dcterms:W3CDTF">2017-09-14T14:43:01Z</dcterms:created>
  <dcterms:modified xsi:type="dcterms:W3CDTF">2021-01-14T12:35:20Z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