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331" r:id="rId2"/>
    <p:sldId id="354" r:id="rId3"/>
    <p:sldId id="355" r:id="rId4"/>
    <p:sldId id="332" r:id="rId5"/>
    <p:sldId id="356" r:id="rId6"/>
    <p:sldId id="357" r:id="rId7"/>
    <p:sldId id="358" r:id="rId8"/>
    <p:sldId id="35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3" autoAdjust="0"/>
    <p:restoredTop sz="94660"/>
  </p:normalViewPr>
  <p:slideViewPr>
    <p:cSldViewPr snapToGrid="0">
      <p:cViewPr varScale="1">
        <p:scale>
          <a:sx n="76" d="100"/>
          <a:sy n="76" d="100"/>
        </p:scale>
        <p:origin x="174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781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049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689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170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821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89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590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47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26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014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46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840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latin typeface="Calibri Light" panose="020F0302020204030204" pitchFamily="34" charset="0"/>
              </a:rPr>
              <a:t>Monday 25 January </a:t>
            </a:r>
            <a:r>
              <a:rPr lang="en-GB" b="1" u="sng" dirty="0">
                <a:latin typeface="Calibri Light" panose="020F0302020204030204" pitchFamily="34" charset="0"/>
              </a:rPr>
              <a:t>2021   </a:t>
            </a:r>
            <a:r>
              <a:rPr lang="en-GB" b="1" u="sng" dirty="0" smtClean="0">
                <a:latin typeface="Calibri Light" panose="020F0302020204030204" pitchFamily="34" charset="0"/>
              </a:rPr>
              <a:t/>
            </a:r>
            <a:br>
              <a:rPr lang="en-GB" b="1" u="sng" dirty="0" smtClean="0">
                <a:latin typeface="Calibri Light" panose="020F0302020204030204" pitchFamily="34" charset="0"/>
              </a:rPr>
            </a:br>
            <a:r>
              <a:rPr lang="en-GB" b="1" u="sng" dirty="0" smtClean="0">
                <a:latin typeface="Calibri Light" panose="020F0302020204030204" pitchFamily="34" charset="0"/>
              </a:rPr>
              <a:t>LI: To add numbers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u="sng" dirty="0" smtClean="0"/>
              <a:t>10 Questions</a:t>
            </a:r>
            <a:endParaRPr lang="en-GB" u="sng" dirty="0"/>
          </a:p>
          <a:p>
            <a:endParaRPr lang="en-GB" u="sng" dirty="0" smtClean="0"/>
          </a:p>
          <a:p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1574652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10 Questions</a:t>
            </a:r>
            <a:endParaRPr lang="en-GB" b="1" u="sng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/>
              <a:t>27 – 6</a:t>
            </a:r>
          </a:p>
          <a:p>
            <a:pPr marL="514350" indent="-514350">
              <a:buAutoNum type="arabicPeriod"/>
            </a:pPr>
            <a:r>
              <a:rPr lang="en-GB" dirty="0" smtClean="0"/>
              <a:t>176 + 10</a:t>
            </a:r>
          </a:p>
          <a:p>
            <a:pPr marL="514350" indent="-514350">
              <a:buAutoNum type="arabicPeriod"/>
            </a:pPr>
            <a:r>
              <a:rPr lang="en-GB" dirty="0" smtClean="0"/>
              <a:t>25 – 7</a:t>
            </a:r>
          </a:p>
          <a:p>
            <a:pPr marL="514350" indent="-514350">
              <a:buAutoNum type="arabicPeriod"/>
            </a:pPr>
            <a:r>
              <a:rPr lang="en-GB" dirty="0" smtClean="0"/>
              <a:t>22  + ….. + 5 = 31</a:t>
            </a:r>
          </a:p>
          <a:p>
            <a:pPr marL="514350" indent="-514350">
              <a:buAutoNum type="arabicPeriod"/>
            </a:pPr>
            <a:r>
              <a:rPr lang="en-GB" dirty="0" smtClean="0"/>
              <a:t>43 - 4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rabicPeriod" startAt="6"/>
            </a:pPr>
            <a:r>
              <a:rPr lang="en-GB" dirty="0" smtClean="0"/>
              <a:t>15 + 13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62 + 9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9 + 3 + 4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25 + 17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59 - 30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9890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21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186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18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 4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39</a:t>
            </a:r>
          </a:p>
          <a:p>
            <a:pPr marL="514350" indent="-514350">
              <a:buAutoNum type="arabicPeriod"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28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71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16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42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29</a:t>
            </a: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/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4567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4599" y="1080393"/>
            <a:ext cx="5703413" cy="3364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4813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5599" y="579426"/>
            <a:ext cx="5043323" cy="5021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5724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7274" y="2071036"/>
            <a:ext cx="5862411" cy="3288364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Try to do these in your head.  Look for the bonds to ten (numbers when added together make 10)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9819045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099" y="776040"/>
            <a:ext cx="5189933" cy="439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0466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199" y="1993900"/>
            <a:ext cx="6913845" cy="35306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b="1" dirty="0" smtClean="0"/>
              <a:t>Work out the answers for each side and then compare them using the symbols.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6665542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35BC3F0-6D17-47C8-9360-1F7834375C05}"/>
</file>

<file path=customXml/itemProps2.xml><?xml version="1.0" encoding="utf-8"?>
<ds:datastoreItem xmlns:ds="http://schemas.openxmlformats.org/officeDocument/2006/customXml" ds:itemID="{A15AC1AD-42A6-44A4-9578-B53B098B6401}"/>
</file>

<file path=customXml/itemProps3.xml><?xml version="1.0" encoding="utf-8"?>
<ds:datastoreItem xmlns:ds="http://schemas.openxmlformats.org/officeDocument/2006/customXml" ds:itemID="{65A2B5E4-39C6-49DC-8CDF-67034D937CB3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5094</TotalTime>
  <Words>93</Words>
  <Application>Microsoft Office PowerPoint</Application>
  <PresentationFormat>Widescreen</PresentationFormat>
  <Paragraphs>28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Monday 25 January 2021    LI: To add numbers</vt:lpstr>
      <vt:lpstr>10 Questions</vt:lpstr>
      <vt:lpstr>Answers</vt:lpstr>
      <vt:lpstr>PowerPoint Presentation</vt:lpstr>
      <vt:lpstr>PowerPoint Presentation</vt:lpstr>
      <vt:lpstr>Try to do these in your head.  Look for the bonds to ten (numbers when added together make 10) </vt:lpstr>
      <vt:lpstr>PowerPoint Presentation</vt:lpstr>
      <vt:lpstr>Work out the answers for each side and then compare them using the symbols.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18 September 2017   18/9/17</dc:title>
  <dc:creator>P Goddin</dc:creator>
  <cp:lastModifiedBy>Penny Goddin</cp:lastModifiedBy>
  <cp:revision>330</cp:revision>
  <dcterms:created xsi:type="dcterms:W3CDTF">2017-09-14T14:43:01Z</dcterms:created>
  <dcterms:modified xsi:type="dcterms:W3CDTF">2021-01-22T10:27:43Z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