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4C4E5-858D-44DC-94B8-21F985BE10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57FC6B-E825-4389-B5D8-02237369B2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31FC4-BE15-444B-A8CE-147AB503A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884C9C-03A4-4A5A-B657-B24BC6172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BA97C1-35FA-4CC9-A605-C31410FF5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42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26C70-8EAB-403F-BA36-748905ADA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E1989-29E7-487D-AF35-7FB85BF530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9E660-2FC9-4569-8D87-53857108C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4D0418-26AA-420F-8F91-8B86FB4CB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D1606-F898-460A-916B-C274E1363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092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A3085-3239-4241-BDD8-7F8135515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4E89DB-B5FD-4366-82A1-557BE5A91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33AFD-6DDF-4DE3-8B0B-FEF2D1171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22E194-2B02-4F12-8704-B4ADED5FC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E206B6-B0A0-402B-8C77-12DA963F3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41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3D4DD-4EA5-4488-8BF2-3B9F2CAB0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289CE-0477-47A9-813A-DDDD30374E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08BB08-4201-4663-A3E5-BEDEA840BE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D28317-FB70-4395-8300-BD335FBEE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F41817-FD9C-4B74-B9CA-F08D05C9F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560BF3-D0FA-4803-910C-15848F08A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632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FC845-C3C6-4D14-BC31-BE5552DE7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9A0A88-8F6F-433A-9040-5AED09C081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49F151-0170-434C-90EF-34D08E3033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CBA2B1-21DD-49E1-B737-1652EB0F85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CE1538-C322-4B4C-9EA2-DB5BB5F744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D7E04E-0597-422D-958F-9F8A9A7B2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3D8E6E-7D5A-4B5A-AF67-F0A8B4505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A3947B-256C-4CFD-95C8-949F3E0FA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84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3544C-1284-4D4B-BF58-A33086309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84EDB2-A94C-4586-8811-63A86960C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D3A805-E8F4-48C9-AF28-B5490DB9F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23421E-54D3-417F-8B10-534673596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243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D2EDBA-842C-4FD9-B926-2DA996102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75330F-4557-434F-A71C-11CB402D0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FA461-DF87-461B-A4E1-AE5A4A8F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040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9802B-73D0-4280-89A1-9C0536236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42A39-DF20-47E5-A006-6318D23A7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8789A4-A8CF-4865-B33F-0595664E55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273D5F-4566-49D8-9FFD-40761BDE6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F9F13-F336-4E27-B364-5D9D79EC7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90E69-D927-4735-B1EF-E8D16EAC9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926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C07A5-61D7-4226-AD57-305F4EAC0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23B423-9CF5-4D73-80C9-6E066BE8BF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F634FC-5CD1-4A8A-8C06-20E869B842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09A71C-D59E-4861-AF65-B2B9BC990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EAB402-A031-4445-A344-09720AB26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6D4768-4729-40A0-A9F4-110D1571E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356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125E3-BE9E-4D07-A5A0-F47F0D535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A12D9A-8B98-4AEC-B65C-C09BC83B33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FECB0-A26D-4A3E-AAC0-D80B87EED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2A5F06-8362-4C63-8053-CB427975F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71195-AC31-4469-AC8A-BDFCF2C4E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668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4290A5-CD4C-4816-9B6D-5E99911CF0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2DBAD4-5A67-40C0-92FF-E371D2FD56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7D77DB-ADD1-47B8-B713-70E91E559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AE3A6-BB11-4FE1-AC6E-333A47CE3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8F92A9-44DB-440B-A85E-DDFCD9773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81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FCE07-26D8-4357-86F2-50F9C89AE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3CC58-C7F5-47F1-ACBE-E60C7D042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7C0FA-E090-42D9-9069-3F0639D66F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D030-1E07-4577-B66F-2A05FE222B6A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2B985A-CB0F-455D-8D13-7F55FE6AA8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C5EF5-E206-44D3-9A1D-41390727B6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BAAFC-2857-4E3C-ACFF-BEB05C6BD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888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1CF818-758A-4115-A5BB-BCD7BB72D9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665" t="23430" r="27257" b="7702"/>
          <a:stretch/>
        </p:blipFill>
        <p:spPr>
          <a:xfrm>
            <a:off x="218310" y="150921"/>
            <a:ext cx="5434353" cy="44278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7C5965-7829-4B37-992B-2EE200DB15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05" t="24984" r="27840" b="50026"/>
          <a:stretch/>
        </p:blipFill>
        <p:spPr>
          <a:xfrm>
            <a:off x="478076" y="4578750"/>
            <a:ext cx="5174587" cy="18696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00BD33-2AF5-4041-A0A9-BA25EABAE4E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432" t="29903" r="27621" b="7961"/>
          <a:stretch/>
        </p:blipFill>
        <p:spPr>
          <a:xfrm>
            <a:off x="6564441" y="2228850"/>
            <a:ext cx="5409249" cy="45448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057321-086F-49A6-B217-F42CC8FD98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5471"/>
          <a:stretch/>
        </p:blipFill>
        <p:spPr>
          <a:xfrm>
            <a:off x="6564441" y="304800"/>
            <a:ext cx="5223374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146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7248AC-923E-4081-A358-6200581544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75" t="25971" r="27969" b="9862"/>
          <a:stretch/>
        </p:blipFill>
        <p:spPr>
          <a:xfrm>
            <a:off x="390525" y="200024"/>
            <a:ext cx="5505450" cy="54006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95D5A2-66EB-4D89-B368-33AF8E8402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407" t="34444" r="27500" b="24861"/>
          <a:stretch/>
        </p:blipFill>
        <p:spPr>
          <a:xfrm>
            <a:off x="6296027" y="809625"/>
            <a:ext cx="561975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22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7CFCFC-FB19-478D-BB46-0F53A1B9BF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53" t="32222" r="27500" b="15306"/>
          <a:stretch/>
        </p:blipFill>
        <p:spPr>
          <a:xfrm>
            <a:off x="542923" y="790574"/>
            <a:ext cx="5431241" cy="498157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A19AA8-C2AC-4314-BDA0-4DBEDAE03967}"/>
              </a:ext>
            </a:extLst>
          </p:cNvPr>
          <p:cNvSpPr txBox="1"/>
          <p:nvPr/>
        </p:nvSpPr>
        <p:spPr>
          <a:xfrm>
            <a:off x="1009650" y="276225"/>
            <a:ext cx="10632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u="sng" dirty="0"/>
              <a:t>Answers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DB3A1B-3790-414A-A319-48D8A7CC12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19" t="29722" r="28047" b="29166"/>
          <a:stretch/>
        </p:blipFill>
        <p:spPr>
          <a:xfrm>
            <a:off x="6381750" y="923923"/>
            <a:ext cx="5514975" cy="414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2</cp:revision>
  <dcterms:created xsi:type="dcterms:W3CDTF">2020-03-26T18:09:45Z</dcterms:created>
  <dcterms:modified xsi:type="dcterms:W3CDTF">2020-03-26T18:21:22Z</dcterms:modified>
</cp:coreProperties>
</file>