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9B04E38-94A2-4509-A26F-452B953D5EFF}" v="50" dt="2021-01-13T14:30:25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F9B04E38-94A2-4509-A26F-452B953D5EFF}"/>
    <pc:docChg chg="undo custSel mod addSld delSld modSld">
      <pc:chgData name="Camilla Simpson" userId="246503b5-2d01-4e14-a18d-f8afde136274" providerId="ADAL" clId="{F9B04E38-94A2-4509-A26F-452B953D5EFF}" dt="2021-01-13T14:30:25.641" v="1101"/>
      <pc:docMkLst>
        <pc:docMk/>
      </pc:docMkLst>
      <pc:sldChg chg="modAnim">
        <pc:chgData name="Camilla Simpson" userId="246503b5-2d01-4e14-a18d-f8afde136274" providerId="ADAL" clId="{F9B04E38-94A2-4509-A26F-452B953D5EFF}" dt="2021-01-13T13:40:59.980" v="347"/>
        <pc:sldMkLst>
          <pc:docMk/>
          <pc:sldMk cId="23018590" sldId="256"/>
        </pc:sldMkLst>
      </pc:sldChg>
      <pc:sldChg chg="delSp mod delAnim modAnim">
        <pc:chgData name="Camilla Simpson" userId="246503b5-2d01-4e14-a18d-f8afde136274" providerId="ADAL" clId="{F9B04E38-94A2-4509-A26F-452B953D5EFF}" dt="2021-01-13T14:13:57.068" v="1081"/>
        <pc:sldMkLst>
          <pc:docMk/>
          <pc:sldMk cId="3037992536" sldId="257"/>
        </pc:sldMkLst>
        <pc:picChg chg="del">
          <ac:chgData name="Camilla Simpson" userId="246503b5-2d01-4e14-a18d-f8afde136274" providerId="ADAL" clId="{F9B04E38-94A2-4509-A26F-452B953D5EFF}" dt="2021-01-13T13:55:21.943" v="948" actId="478"/>
          <ac:picMkLst>
            <pc:docMk/>
            <pc:sldMk cId="3037992536" sldId="257"/>
            <ac:picMk id="7" creationId="{1F089FBF-30CE-4C48-8578-0FA561901595}"/>
          </ac:picMkLst>
        </pc:picChg>
      </pc:sldChg>
      <pc:sldChg chg="delSp mod delAnim modAnim">
        <pc:chgData name="Camilla Simpson" userId="246503b5-2d01-4e14-a18d-f8afde136274" providerId="ADAL" clId="{F9B04E38-94A2-4509-A26F-452B953D5EFF}" dt="2021-01-13T14:23:07.623" v="1094"/>
        <pc:sldMkLst>
          <pc:docMk/>
          <pc:sldMk cId="2315538105" sldId="258"/>
        </pc:sldMkLst>
        <pc:picChg chg="del">
          <ac:chgData name="Camilla Simpson" userId="246503b5-2d01-4e14-a18d-f8afde136274" providerId="ADAL" clId="{F9B04E38-94A2-4509-A26F-452B953D5EFF}" dt="2021-01-13T14:20:19.113" v="1090" actId="478"/>
          <ac:picMkLst>
            <pc:docMk/>
            <pc:sldMk cId="2315538105" sldId="258"/>
            <ac:picMk id="5" creationId="{33E5487C-60E5-43D1-BB99-FB09BA1026BF}"/>
          </ac:picMkLst>
        </pc:picChg>
      </pc:sldChg>
      <pc:sldChg chg="delSp modSp mod delAnim modAnim">
        <pc:chgData name="Camilla Simpson" userId="246503b5-2d01-4e14-a18d-f8afde136274" providerId="ADAL" clId="{F9B04E38-94A2-4509-A26F-452B953D5EFF}" dt="2021-01-13T14:30:25.641" v="1101"/>
        <pc:sldMkLst>
          <pc:docMk/>
          <pc:sldMk cId="3912111952" sldId="259"/>
        </pc:sldMkLst>
        <pc:spChg chg="mod">
          <ac:chgData name="Camilla Simpson" userId="246503b5-2d01-4e14-a18d-f8afde136274" providerId="ADAL" clId="{F9B04E38-94A2-4509-A26F-452B953D5EFF}" dt="2021-01-13T12:34:58.454" v="208" actId="20577"/>
          <ac:spMkLst>
            <pc:docMk/>
            <pc:sldMk cId="3912111952" sldId="259"/>
            <ac:spMk id="2" creationId="{1C50185B-E219-4804-8C91-2D5949F55224}"/>
          </ac:spMkLst>
        </pc:spChg>
        <pc:picChg chg="del mod">
          <ac:chgData name="Camilla Simpson" userId="246503b5-2d01-4e14-a18d-f8afde136274" providerId="ADAL" clId="{F9B04E38-94A2-4509-A26F-452B953D5EFF}" dt="2021-01-13T14:21:30.247" v="1091" actId="478"/>
          <ac:picMkLst>
            <pc:docMk/>
            <pc:sldMk cId="3912111952" sldId="259"/>
            <ac:picMk id="10" creationId="{5B38672C-11EA-499A-815C-7919BA938623}"/>
          </ac:picMkLst>
        </pc:picChg>
      </pc:sldChg>
      <pc:sldChg chg="modSp mod modAnim">
        <pc:chgData name="Camilla Simpson" userId="246503b5-2d01-4e14-a18d-f8afde136274" providerId="ADAL" clId="{F9B04E38-94A2-4509-A26F-452B953D5EFF}" dt="2021-01-13T14:13:51.490" v="1080"/>
        <pc:sldMkLst>
          <pc:docMk/>
          <pc:sldMk cId="3184177436" sldId="260"/>
        </pc:sldMkLst>
        <pc:spChg chg="mod">
          <ac:chgData name="Camilla Simpson" userId="246503b5-2d01-4e14-a18d-f8afde136274" providerId="ADAL" clId="{F9B04E38-94A2-4509-A26F-452B953D5EFF}" dt="2021-01-13T12:34:35.046" v="167" actId="1076"/>
          <ac:spMkLst>
            <pc:docMk/>
            <pc:sldMk cId="3184177436" sldId="260"/>
            <ac:spMk id="2" creationId="{3855EC30-1D0D-4F2C-8050-FE1A22662EED}"/>
          </ac:spMkLst>
        </pc:spChg>
        <pc:spChg chg="mod">
          <ac:chgData name="Camilla Simpson" userId="246503b5-2d01-4e14-a18d-f8afde136274" providerId="ADAL" clId="{F9B04E38-94A2-4509-A26F-452B953D5EFF}" dt="2021-01-13T13:45:51.698" v="490" actId="114"/>
          <ac:spMkLst>
            <pc:docMk/>
            <pc:sldMk cId="3184177436" sldId="260"/>
            <ac:spMk id="6" creationId="{C6CC8C0C-7C5D-47A1-BFFC-961BC65C1AEC}"/>
          </ac:spMkLst>
        </pc:spChg>
        <pc:picChg chg="mod">
          <ac:chgData name="Camilla Simpson" userId="246503b5-2d01-4e14-a18d-f8afde136274" providerId="ADAL" clId="{F9B04E38-94A2-4509-A26F-452B953D5EFF}" dt="2021-01-13T13:52:38.403" v="946" actId="1076"/>
          <ac:picMkLst>
            <pc:docMk/>
            <pc:sldMk cId="3184177436" sldId="260"/>
            <ac:picMk id="7" creationId="{CF051A8E-43C2-4596-B329-5DDE5DD85FB3}"/>
          </ac:picMkLst>
        </pc:picChg>
      </pc:sldChg>
      <pc:sldChg chg="addSp modSp mod modAnim">
        <pc:chgData name="Camilla Simpson" userId="246503b5-2d01-4e14-a18d-f8afde136274" providerId="ADAL" clId="{F9B04E38-94A2-4509-A26F-452B953D5EFF}" dt="2021-01-13T14:24:32.875" v="1100"/>
        <pc:sldMkLst>
          <pc:docMk/>
          <pc:sldMk cId="296119179" sldId="261"/>
        </pc:sldMkLst>
        <pc:spChg chg="mod">
          <ac:chgData name="Camilla Simpson" userId="246503b5-2d01-4e14-a18d-f8afde136274" providerId="ADAL" clId="{F9B04E38-94A2-4509-A26F-452B953D5EFF}" dt="2021-01-13T13:46:28.064" v="491" actId="115"/>
          <ac:spMkLst>
            <pc:docMk/>
            <pc:sldMk cId="296119179" sldId="261"/>
            <ac:spMk id="5" creationId="{BCC98D02-8292-4B17-9EAC-6BBA48166AF8}"/>
          </ac:spMkLst>
        </pc:spChg>
        <pc:spChg chg="add mod">
          <ac:chgData name="Camilla Simpson" userId="246503b5-2d01-4e14-a18d-f8afde136274" providerId="ADAL" clId="{F9B04E38-94A2-4509-A26F-452B953D5EFF}" dt="2021-01-13T12:34:19.999" v="165" actId="1076"/>
          <ac:spMkLst>
            <pc:docMk/>
            <pc:sldMk cId="296119179" sldId="261"/>
            <ac:spMk id="6" creationId="{9DDBD876-BA34-47D5-AFF3-F164C24A015C}"/>
          </ac:spMkLst>
        </pc:spChg>
        <pc:picChg chg="mod">
          <ac:chgData name="Camilla Simpson" userId="246503b5-2d01-4e14-a18d-f8afde136274" providerId="ADAL" clId="{F9B04E38-94A2-4509-A26F-452B953D5EFF}" dt="2021-01-13T13:54:32.152" v="947" actId="1076"/>
          <ac:picMkLst>
            <pc:docMk/>
            <pc:sldMk cId="296119179" sldId="261"/>
            <ac:picMk id="7" creationId="{5FA2B3FD-5EB5-4BF8-B637-9C5877DB1D97}"/>
          </ac:picMkLst>
        </pc:picChg>
      </pc:sldChg>
      <pc:sldChg chg="addSp delSp modSp new add del mod setBg modAnim">
        <pc:chgData name="Camilla Simpson" userId="246503b5-2d01-4e14-a18d-f8afde136274" providerId="ADAL" clId="{F9B04E38-94A2-4509-A26F-452B953D5EFF}" dt="2021-01-13T14:14:38.560" v="1089"/>
        <pc:sldMkLst>
          <pc:docMk/>
          <pc:sldMk cId="1917680596" sldId="262"/>
        </pc:sldMkLst>
        <pc:spChg chg="mod">
          <ac:chgData name="Camilla Simpson" userId="246503b5-2d01-4e14-a18d-f8afde136274" providerId="ADAL" clId="{F9B04E38-94A2-4509-A26F-452B953D5EFF}" dt="2021-01-13T14:08:38.623" v="1061" actId="20577"/>
          <ac:spMkLst>
            <pc:docMk/>
            <pc:sldMk cId="1917680596" sldId="262"/>
            <ac:spMk id="2" creationId="{13F68FEE-902E-41BC-B72E-219916A54F33}"/>
          </ac:spMkLst>
        </pc:spChg>
        <pc:spChg chg="mod">
          <ac:chgData name="Camilla Simpson" userId="246503b5-2d01-4e14-a18d-f8afde136274" providerId="ADAL" clId="{F9B04E38-94A2-4509-A26F-452B953D5EFF}" dt="2021-01-13T14:09:06.286" v="1071" actId="20577"/>
          <ac:spMkLst>
            <pc:docMk/>
            <pc:sldMk cId="1917680596" sldId="262"/>
            <ac:spMk id="3" creationId="{4531EAC6-2C23-4986-85DB-22AB6D4D3A82}"/>
          </ac:spMkLst>
        </pc:spChg>
        <pc:spChg chg="add del">
          <ac:chgData name="Camilla Simpson" userId="246503b5-2d01-4e14-a18d-f8afde136274" providerId="ADAL" clId="{F9B04E38-94A2-4509-A26F-452B953D5EFF}" dt="2021-01-13T14:06:52.975" v="992"/>
          <ac:spMkLst>
            <pc:docMk/>
            <pc:sldMk cId="1917680596" sldId="262"/>
            <ac:spMk id="5" creationId="{574B67B5-85F3-40EC-90A9-ACE53D051AEA}"/>
          </ac:spMkLst>
        </pc:spChg>
        <pc:spChg chg="add del">
          <ac:chgData name="Camilla Simpson" userId="246503b5-2d01-4e14-a18d-f8afde136274" providerId="ADAL" clId="{F9B04E38-94A2-4509-A26F-452B953D5EFF}" dt="2021-01-13T13:51:01.065" v="942" actId="26606"/>
          <ac:spMkLst>
            <pc:docMk/>
            <pc:sldMk cId="1917680596" sldId="262"/>
            <ac:spMk id="9" creationId="{73C994B4-9721-4148-9EEC-6793CECDE8DD}"/>
          </ac:spMkLst>
        </pc:spChg>
        <pc:spChg chg="add del">
          <ac:chgData name="Camilla Simpson" userId="246503b5-2d01-4e14-a18d-f8afde136274" providerId="ADAL" clId="{F9B04E38-94A2-4509-A26F-452B953D5EFF}" dt="2021-01-13T13:51:01.065" v="942" actId="26606"/>
          <ac:spMkLst>
            <pc:docMk/>
            <pc:sldMk cId="1917680596" sldId="262"/>
            <ac:spMk id="11" creationId="{F9D95E49-763A-4886-B038-82F734740554}"/>
          </ac:spMkLst>
        </pc:spChg>
        <pc:spChg chg="add del">
          <ac:chgData name="Camilla Simpson" userId="246503b5-2d01-4e14-a18d-f8afde136274" providerId="ADAL" clId="{F9B04E38-94A2-4509-A26F-452B953D5EFF}" dt="2021-01-13T13:51:01.065" v="942" actId="26606"/>
          <ac:spMkLst>
            <pc:docMk/>
            <pc:sldMk cId="1917680596" sldId="262"/>
            <ac:spMk id="13" creationId="{C4BBF182-F88E-4160-9D7C-A47A761320CF}"/>
          </ac:spMkLst>
        </pc:spChg>
        <pc:picChg chg="add mod">
          <ac:chgData name="Camilla Simpson" userId="246503b5-2d01-4e14-a18d-f8afde136274" providerId="ADAL" clId="{F9B04E38-94A2-4509-A26F-452B953D5EFF}" dt="2021-01-13T14:09:09.642" v="1072" actId="1076"/>
          <ac:picMkLst>
            <pc:docMk/>
            <pc:sldMk cId="1917680596" sldId="262"/>
            <ac:picMk id="4" creationId="{CE5FD3EE-BAB3-4349-8C59-4D9B71FA315B}"/>
          </ac:picMkLst>
        </pc:picChg>
        <pc:cxnChg chg="add del">
          <ac:chgData name="Camilla Simpson" userId="246503b5-2d01-4e14-a18d-f8afde136274" providerId="ADAL" clId="{F9B04E38-94A2-4509-A26F-452B953D5EFF}" dt="2021-01-13T13:51:01.065" v="942" actId="26606"/>
          <ac:cxnSpMkLst>
            <pc:docMk/>
            <pc:sldMk cId="1917680596" sldId="262"/>
            <ac:cxnSpMk id="15" creationId="{BA0504EE-683F-4FE2-A169-83C71FAA35CB}"/>
          </ac:cxnSpMkLst>
        </pc:cxnChg>
        <pc:cxnChg chg="add del">
          <ac:chgData name="Camilla Simpson" userId="246503b5-2d01-4e14-a18d-f8afde136274" providerId="ADAL" clId="{F9B04E38-94A2-4509-A26F-452B953D5EFF}" dt="2021-01-13T13:51:01.065" v="942" actId="26606"/>
          <ac:cxnSpMkLst>
            <pc:docMk/>
            <pc:sldMk cId="1917680596" sldId="262"/>
            <ac:cxnSpMk id="17" creationId="{80A61CFF-0E76-478B-B02B-73692D891E7C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DD90E-D2AA-4160-8D42-D8FF1C7A59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BD0E6-CD39-42BD-9322-17068AC8DE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C49C3-60EE-4322-9426-934B58A79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485228-920E-4DE8-9D3D-D56164588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A734D-E01B-4C76-9E43-C0643BC8F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72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67E25-4002-4D94-966F-12E253BB2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72E14-8479-4668-8F5B-04AB21739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AFDA8-3A37-4630-9DBF-6A2D343CA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1A2A4-D577-4202-B764-25778E545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790EC9-3FDE-48C9-A0C8-B3FB765C2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029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88F4-379D-4F9F-8422-F95296C74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840C77-8F08-44F2-89D6-655CEC2BC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182044-8A83-4D84-908E-AF6BB847E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37CB6-6A5D-4348-B044-71CBFFF62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FC5EC-F983-4E62-8FDB-2238FA29D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723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4596D-1C96-4B1E-9026-749DA86A5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3534B-45E0-4077-A283-32E9755208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F4B4B0-7805-46CD-AB7D-B44DFC021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AC8F9-A4ED-40BF-ADFC-0D0DE3224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224852-B91D-4E41-9A66-CE6CBF042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BFF933-41FF-46AC-AE50-65F703E01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33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5E29B-7CBC-45F8-8CF2-07A2FE37B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D1A01-8D0F-4FA2-A73F-E09DF8D04C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954E0A-9A7E-4705-BA67-BC99EB68D8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3234B2-334C-4DF8-9697-4B8D0D9235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DDE714-B04A-4CA7-8AA0-7E0FAEEF07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9F96B6-24AB-4AD3-9037-FB389896E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365E90-A747-4E64-976E-67CA4ECE7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6FC892-BACE-47FE-AD4C-7EFFBD842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39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9A11E1-A5D9-4E70-9F83-D40F08D0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4C8FC2-4414-49A6-B9F3-BC9DFA04F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8C275-15CD-4441-B235-FE3556FA0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24A7DC-F6CA-4805-A5E4-7E5149A0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639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3D09F3-0C33-4401-BBF0-E70A8B7C9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327EAD-3243-457F-89C4-EE7762A20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C7C8C-FA91-4832-B460-2D2401FB9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629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3DE82-6664-4DDA-9923-9BA41C4D6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3D30F9-595D-4550-AB22-2C38DB575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A70F95-2042-49BF-9132-9915E498D9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C7445E-621E-40DD-9131-94173A16D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01F66F-7053-4A16-BA07-D8130BAD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EC591-15B3-4EAB-AD03-48D19D590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37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8CC35-9486-418F-9496-3E07DCE41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26B01F-8E96-4C25-B507-2D2D6A4B6A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C4A161-D5AB-49E4-A9B7-1BC6142BE0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CBF89F-BCDE-468A-A5F9-813A1FEDA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46420-F5B8-4D86-85B9-DB0DAEBA4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66797-05C7-4319-9100-53CED3C1D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819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01AAB-9E54-4AF2-8B4A-5F7A70C1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C9C003-D946-4DDB-A546-CE05AA42CE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3DCAE-F87F-4FF9-9E06-6BB9B4071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2EF90-FA4C-4599-8D32-1D2C14085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C7673-F428-4A3D-B710-70B108C5C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0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55672F-1E19-4F66-A8D2-9ACD778823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904D48-60E6-4C8F-A016-0DC10AA85F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AF426-60E9-4B78-B59A-3074755EA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1BF23E-2D41-4D7E-84F8-BE9ABFB58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2DBB9-4769-4259-9208-3574D024B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932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B08600-7407-4E96-81E2-C9B214729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A40240-88CB-4CFD-AED2-14DDB0416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B3A69-5EBB-49D7-8A95-7A670107F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0C3B7-E272-4C2F-9C88-80DFCB4CA1D2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84DF1-04A7-4EFE-B415-E42A59EB66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A45A1-15DB-4D9E-9F8B-3357DFD02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9B694-9099-433B-BAC0-D8E722199F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72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71F0664-EF56-46ED-9584-FBD29CA8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Wednesday 19</a:t>
            </a:r>
            <a:r>
              <a:rPr lang="en-GB" sz="5400" baseline="30000"/>
              <a:t>th</a:t>
            </a:r>
            <a:r>
              <a:rPr lang="en-GB" sz="5400"/>
              <a:t> January 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E0B2AA-483A-4322-BB9A-0E1D70B56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u="sng" dirty="0"/>
              <a:t>LI: To revise, use and punctuate direct speech</a:t>
            </a:r>
          </a:p>
          <a:p>
            <a:pPr marL="0" indent="0">
              <a:buNone/>
            </a:pPr>
            <a:endParaRPr lang="en-GB" sz="2200" u="sng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DA0B84-761D-4782-ABB8-FEF892B0F1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771" r="12276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266A45-BC79-47E2-AA29-07D390CEDE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5EC30-1D0D-4F2C-8050-FE1A22662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9757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Grammar Refresher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CC8C0C-7C5D-47A1-BFFC-961BC65C1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0905"/>
            <a:ext cx="11035748" cy="5698434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</a:rPr>
              <a:t>1. Write out the sentence below underlining the </a:t>
            </a:r>
            <a:r>
              <a:rPr lang="en-GB" sz="1800" b="1" dirty="0">
                <a:solidFill>
                  <a:srgbClr val="000000"/>
                </a:solidFill>
              </a:rPr>
              <a:t>subordinate clause (</a:t>
            </a:r>
            <a:r>
              <a:rPr lang="en-GB" sz="1800" b="1" i="1" dirty="0">
                <a:solidFill>
                  <a:srgbClr val="000000"/>
                </a:solidFill>
              </a:rPr>
              <a:t>doesn’t make sense on its own</a:t>
            </a:r>
            <a:r>
              <a:rPr lang="en-GB" sz="1800" b="1" dirty="0">
                <a:solidFill>
                  <a:srgbClr val="000000"/>
                </a:solidFill>
              </a:rPr>
              <a:t>)</a:t>
            </a:r>
            <a:r>
              <a:rPr lang="en-GB" sz="1800" b="0" dirty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As it was a beautiful morning, she decided to go out on her bike. 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2. Rewrite this passage, putting in all the </a:t>
            </a:r>
            <a:r>
              <a:rPr lang="en-GB" sz="1800" b="0" u="sng" dirty="0">
                <a:solidFill>
                  <a:srgbClr val="000000"/>
                </a:solidFill>
              </a:rPr>
              <a:t>capital letters and full stops. </a:t>
            </a:r>
          </a:p>
          <a:p>
            <a:pPr marL="0" indent="0">
              <a:buNone/>
            </a:pPr>
            <a:r>
              <a:rPr lang="en-GB" sz="1800" b="0" dirty="0" err="1">
                <a:solidFill>
                  <a:srgbClr val="000000"/>
                </a:solidFill>
              </a:rPr>
              <a:t>maisie</a:t>
            </a:r>
            <a:r>
              <a:rPr lang="en-GB" sz="1800" b="0" dirty="0">
                <a:solidFill>
                  <a:srgbClr val="000000"/>
                </a:solidFill>
              </a:rPr>
              <a:t> ran a brilliant first race and everyone cheered enthusiastically they didn't win the race overall  however next year she was sure they would win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3. Write the sentence underlining the </a:t>
            </a:r>
            <a:r>
              <a:rPr lang="en-GB" sz="1800" b="1" dirty="0">
                <a:solidFill>
                  <a:srgbClr val="000000"/>
                </a:solidFill>
              </a:rPr>
              <a:t>noun phrase</a:t>
            </a:r>
            <a:r>
              <a:rPr lang="en-GB" sz="1800" b="0" dirty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The lady wore an elegant fascinator instead of a hat. 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</a:rPr>
              <a:t>4. Join each word to a </a:t>
            </a:r>
            <a:r>
              <a:rPr lang="en-GB" sz="1800" b="1" dirty="0">
                <a:solidFill>
                  <a:srgbClr val="000000"/>
                </a:solidFill>
              </a:rPr>
              <a:t>suffix (</a:t>
            </a:r>
            <a:r>
              <a:rPr lang="en-GB" sz="1800" b="1" i="1" dirty="0">
                <a:solidFill>
                  <a:srgbClr val="000000"/>
                </a:solidFill>
              </a:rPr>
              <a:t>goes at the end</a:t>
            </a:r>
            <a:r>
              <a:rPr lang="en-GB" sz="1800" b="1" dirty="0">
                <a:solidFill>
                  <a:srgbClr val="000000"/>
                </a:solidFill>
              </a:rPr>
              <a:t>)</a:t>
            </a:r>
            <a:r>
              <a:rPr lang="en-GB" sz="1800" b="0" dirty="0">
                <a:solidFill>
                  <a:srgbClr val="000000"/>
                </a:solidFill>
              </a:rPr>
              <a:t> to make a new word.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affection			</a:t>
            </a:r>
            <a:r>
              <a:rPr lang="en-GB" sz="1800" b="0" dirty="0" err="1">
                <a:solidFill>
                  <a:srgbClr val="000000"/>
                </a:solidFill>
              </a:rPr>
              <a:t>ful</a:t>
            </a:r>
            <a:endParaRPr lang="en-GB" sz="1800" b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point			ate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achieve			less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respect 			</a:t>
            </a:r>
            <a:r>
              <a:rPr lang="en-GB" sz="1800" b="0" dirty="0" err="1">
                <a:solidFill>
                  <a:srgbClr val="000000"/>
                </a:solidFill>
              </a:rPr>
              <a:t>ment</a:t>
            </a:r>
            <a:endParaRPr lang="en-GB" sz="1800" b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5. Write the </a:t>
            </a:r>
            <a:r>
              <a:rPr lang="en-GB" sz="1800" b="1" dirty="0">
                <a:solidFill>
                  <a:srgbClr val="000000"/>
                </a:solidFill>
              </a:rPr>
              <a:t>contracted form (</a:t>
            </a:r>
            <a:r>
              <a:rPr lang="en-GB" sz="1800" b="1" i="1" dirty="0">
                <a:solidFill>
                  <a:srgbClr val="000000"/>
                </a:solidFill>
              </a:rPr>
              <a:t>shortened form</a:t>
            </a:r>
            <a:r>
              <a:rPr lang="en-GB" sz="1800" b="1" dirty="0">
                <a:solidFill>
                  <a:srgbClr val="000000"/>
                </a:solidFill>
              </a:rPr>
              <a:t>)</a:t>
            </a:r>
            <a:r>
              <a:rPr lang="en-GB" sz="1800" b="0" dirty="0">
                <a:solidFill>
                  <a:srgbClr val="000000"/>
                </a:solidFill>
              </a:rPr>
              <a:t> of the underlined words.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000000"/>
                </a:solidFill>
              </a:rPr>
              <a:t>They </a:t>
            </a:r>
            <a:r>
              <a:rPr lang="en-GB" sz="1800" b="0" u="sng" dirty="0">
                <a:solidFill>
                  <a:srgbClr val="000000"/>
                </a:solidFill>
              </a:rPr>
              <a:t>could not </a:t>
            </a:r>
            <a:r>
              <a:rPr lang="en-GB" sz="1800" b="0" dirty="0">
                <a:solidFill>
                  <a:srgbClr val="000000"/>
                </a:solidFill>
              </a:rPr>
              <a:t>see the rainbow clearly.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F051A8E-43C2-4596-B329-5DDE5DD85F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18644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7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CC98D02-8292-4B17-9EAC-6BBA48166AF8}"/>
              </a:ext>
            </a:extLst>
          </p:cNvPr>
          <p:cNvSpPr txBox="1"/>
          <p:nvPr/>
        </p:nvSpPr>
        <p:spPr>
          <a:xfrm>
            <a:off x="795130" y="856357"/>
            <a:ext cx="10336695" cy="600164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</a:rPr>
              <a:t>1. </a:t>
            </a:r>
            <a:r>
              <a:rPr lang="en-GB" sz="2400" b="0" u="sng" dirty="0">
                <a:solidFill>
                  <a:srgbClr val="000000"/>
                </a:solidFill>
              </a:rPr>
              <a:t>As it was a beautiful morning</a:t>
            </a:r>
            <a:r>
              <a:rPr lang="en-GB" sz="2400" b="0" dirty="0">
                <a:solidFill>
                  <a:srgbClr val="000000"/>
                </a:solidFill>
              </a:rPr>
              <a:t>, she decided to go out on her bike. </a:t>
            </a: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2400" b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400" b="0" dirty="0">
                <a:solidFill>
                  <a:srgbClr val="000000"/>
                </a:solidFill>
              </a:rPr>
              <a:t>2. </a:t>
            </a:r>
            <a:r>
              <a:rPr lang="en-GB" sz="2400" u="sng" dirty="0">
                <a:solidFill>
                  <a:srgbClr val="000000"/>
                </a:solidFill>
              </a:rPr>
              <a:t>Maisie </a:t>
            </a:r>
            <a:r>
              <a:rPr lang="en-GB" sz="2400" b="0" dirty="0">
                <a:solidFill>
                  <a:srgbClr val="000000"/>
                </a:solidFill>
              </a:rPr>
              <a:t>ran a brilliant first race and everyone cheered enthusiastically. They didn't win the race overall,  however next year she was sure they would win.</a:t>
            </a:r>
          </a:p>
          <a:p>
            <a:pPr marL="0" indent="0">
              <a:buNone/>
            </a:pPr>
            <a:endParaRPr lang="en-GB" sz="2400" b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400" b="0" dirty="0">
                <a:solidFill>
                  <a:srgbClr val="000000"/>
                </a:solidFill>
              </a:rPr>
              <a:t>3. The lady wore </a:t>
            </a:r>
            <a:r>
              <a:rPr lang="en-GB" sz="2400" b="0" u="sng" dirty="0">
                <a:solidFill>
                  <a:srgbClr val="000000"/>
                </a:solidFill>
              </a:rPr>
              <a:t>an elegant fascinator </a:t>
            </a:r>
            <a:r>
              <a:rPr lang="en-GB" sz="2400" b="0" dirty="0">
                <a:solidFill>
                  <a:srgbClr val="000000"/>
                </a:solidFill>
              </a:rPr>
              <a:t>instead of a hat</a:t>
            </a:r>
            <a:r>
              <a:rPr lang="en-GB" sz="2400" dirty="0">
                <a:solidFill>
                  <a:srgbClr val="000000"/>
                </a:solidFill>
              </a:rPr>
              <a:t>.</a:t>
            </a:r>
          </a:p>
          <a:p>
            <a:pPr marL="0" indent="0">
              <a:buNone/>
            </a:pPr>
            <a:endParaRPr lang="en-GB" sz="2400" b="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</a:rPr>
              <a:t>4. Words with added suffixes</a:t>
            </a:r>
            <a:endParaRPr lang="en-GB" sz="2400" b="0" dirty="0">
              <a:solidFill>
                <a:srgbClr val="000000"/>
              </a:solidFill>
            </a:endParaRPr>
          </a:p>
          <a:p>
            <a:pPr lvl="2"/>
            <a:endParaRPr lang="en-GB" sz="2400" dirty="0">
              <a:solidFill>
                <a:srgbClr val="00000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</a:rPr>
              <a:t> </a:t>
            </a:r>
            <a:r>
              <a:rPr lang="en-GB" sz="2400" b="0" dirty="0">
                <a:solidFill>
                  <a:srgbClr val="000000"/>
                </a:solidFill>
              </a:rPr>
              <a:t>affectionate			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rgbClr val="000000"/>
                </a:solidFill>
              </a:rPr>
              <a:t>pointless			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rgbClr val="000000"/>
                </a:solidFill>
              </a:rPr>
              <a:t>achievement			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GB" sz="2400" b="0" dirty="0">
                <a:solidFill>
                  <a:srgbClr val="000000"/>
                </a:solidFill>
              </a:rPr>
              <a:t>respectful 	</a:t>
            </a:r>
          </a:p>
          <a:p>
            <a:pPr lvl="2"/>
            <a:r>
              <a:rPr lang="en-GB" sz="2400" b="0" dirty="0">
                <a:solidFill>
                  <a:srgbClr val="000000"/>
                </a:solidFill>
              </a:rPr>
              <a:t>	</a:t>
            </a:r>
          </a:p>
          <a:p>
            <a:pPr marL="0" indent="0">
              <a:buNone/>
            </a:pPr>
            <a:r>
              <a:rPr lang="en-GB" sz="2400" b="0" dirty="0">
                <a:solidFill>
                  <a:srgbClr val="000000"/>
                </a:solidFill>
              </a:rPr>
              <a:t>5. They </a:t>
            </a:r>
            <a:r>
              <a:rPr lang="en-GB" sz="2400" b="0" u="sng" dirty="0">
                <a:solidFill>
                  <a:srgbClr val="000000"/>
                </a:solidFill>
              </a:rPr>
              <a:t>couldn’t </a:t>
            </a:r>
            <a:r>
              <a:rPr lang="en-GB" sz="2400" b="0" dirty="0">
                <a:solidFill>
                  <a:srgbClr val="000000"/>
                </a:solidFill>
              </a:rPr>
              <a:t>see the rainbow clearly.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DBD876-BA34-47D5-AFF3-F164C24A015C}"/>
              </a:ext>
            </a:extLst>
          </p:cNvPr>
          <p:cNvSpPr txBox="1"/>
          <p:nvPr/>
        </p:nvSpPr>
        <p:spPr>
          <a:xfrm>
            <a:off x="795130" y="106017"/>
            <a:ext cx="6082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Now check your answers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FA2B3FD-5EB5-4BF8-B637-9C5877DB1D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16347" y="47807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D6C7B-E41A-4368-8E5F-2157E9CDE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 speech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358F0D-B547-4FAE-9DA0-96A18B100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6206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“But what are we to do?” said Susan.</a:t>
            </a:r>
          </a:p>
          <a:p>
            <a:pPr marL="0" indent="0">
              <a:buNone/>
            </a:pPr>
            <a:r>
              <a:rPr lang="en-GB" dirty="0"/>
              <a:t>“My dear young lady,” said the Professor, suddenly looking up with a very sharp expression at both of them, “there is one plan which no one has suggested and which is well worth trying.”</a:t>
            </a:r>
          </a:p>
          <a:p>
            <a:pPr marL="0" indent="0">
              <a:buNone/>
            </a:pPr>
            <a:r>
              <a:rPr lang="en-GB" dirty="0"/>
              <a:t>“What’s that?” said Susan.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494497-DFA9-49C3-BC8C-D35D751490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666695"/>
            <a:ext cx="8248603" cy="1341236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178482F-4C0A-485D-8B03-7C110CBF63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9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74FED-AC86-4222-9543-8853B0957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insert the speech marks and punctuation?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E1F62-83B4-474F-BEA2-EF94F02B03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Who told you all that stuff about the White Witch he asked</a:t>
            </a:r>
          </a:p>
          <a:p>
            <a:pPr marL="0" indent="0">
              <a:buNone/>
            </a:pPr>
            <a:r>
              <a:rPr lang="en-GB" dirty="0"/>
              <a:t>Mr Tumnus, the Faun said Lucy</a:t>
            </a:r>
          </a:p>
          <a:p>
            <a:pPr marL="0" indent="0">
              <a:buNone/>
            </a:pPr>
            <a:r>
              <a:rPr lang="en-GB" dirty="0"/>
              <a:t>You can’t always believe what Fauns say said Edmund trying to sound as if he knew far more about them than Lucy</a:t>
            </a:r>
          </a:p>
          <a:p>
            <a:pPr marL="0" indent="0">
              <a:buNone/>
            </a:pPr>
            <a:r>
              <a:rPr lang="en-GB" dirty="0"/>
              <a:t>Who said so asked Lucy</a:t>
            </a:r>
          </a:p>
          <a:p>
            <a:pPr marL="0" indent="0">
              <a:buNone/>
            </a:pPr>
            <a:r>
              <a:rPr lang="en-GB" dirty="0"/>
              <a:t>Everyone knows it said Edmund you can ask anyone you like and they will tell you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8BCC8E-1935-499C-AF7E-406707116F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38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0185B-E219-4804-8C91-2D5949F55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Did you add them correctly?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D3B0EF5-8CDE-4EE3-B019-F0CFC85B1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“</a:t>
            </a:r>
            <a:r>
              <a:rPr lang="en-GB" dirty="0"/>
              <a:t>Who told you all that stuff about the White Witch</a:t>
            </a:r>
            <a:r>
              <a:rPr lang="en-GB" dirty="0">
                <a:solidFill>
                  <a:srgbClr val="FF0000"/>
                </a:solidFill>
              </a:rPr>
              <a:t>?”</a:t>
            </a:r>
            <a:r>
              <a:rPr lang="en-GB" dirty="0"/>
              <a:t> he asked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“</a:t>
            </a:r>
            <a:r>
              <a:rPr lang="en-GB" dirty="0"/>
              <a:t>Mr Tumnus, the Faun</a:t>
            </a:r>
            <a:r>
              <a:rPr lang="en-GB" dirty="0">
                <a:solidFill>
                  <a:srgbClr val="FF0000"/>
                </a:solidFill>
              </a:rPr>
              <a:t>,”</a:t>
            </a:r>
            <a:r>
              <a:rPr lang="en-GB" dirty="0"/>
              <a:t> said Lucy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“</a:t>
            </a:r>
            <a:r>
              <a:rPr lang="en-GB" dirty="0"/>
              <a:t>You can’t always believe what Fauns say</a:t>
            </a:r>
            <a:r>
              <a:rPr lang="en-GB" dirty="0">
                <a:solidFill>
                  <a:srgbClr val="FF0000"/>
                </a:solidFill>
              </a:rPr>
              <a:t>,”</a:t>
            </a:r>
            <a:r>
              <a:rPr lang="en-GB" dirty="0"/>
              <a:t> said Edmund</a:t>
            </a:r>
            <a:r>
              <a:rPr lang="en-GB" dirty="0">
                <a:solidFill>
                  <a:srgbClr val="FF0000"/>
                </a:solidFill>
              </a:rPr>
              <a:t>,</a:t>
            </a:r>
            <a:r>
              <a:rPr lang="en-GB" dirty="0"/>
              <a:t> trying to sound as if he knew far more about them than Lucy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“</a:t>
            </a:r>
            <a:r>
              <a:rPr lang="en-GB" dirty="0"/>
              <a:t>Who said so</a:t>
            </a:r>
            <a:r>
              <a:rPr lang="en-GB" dirty="0">
                <a:solidFill>
                  <a:srgbClr val="FF0000"/>
                </a:solidFill>
              </a:rPr>
              <a:t>?”</a:t>
            </a:r>
            <a:r>
              <a:rPr lang="en-GB" dirty="0"/>
              <a:t> asked Lucy</a:t>
            </a:r>
            <a:r>
              <a:rPr lang="en-GB" dirty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“</a:t>
            </a:r>
            <a:r>
              <a:rPr lang="en-GB" dirty="0"/>
              <a:t>Everyone knows it</a:t>
            </a:r>
            <a:r>
              <a:rPr lang="en-GB" dirty="0">
                <a:solidFill>
                  <a:srgbClr val="FF0000"/>
                </a:solidFill>
              </a:rPr>
              <a:t>,”</a:t>
            </a:r>
            <a:r>
              <a:rPr lang="en-GB" dirty="0"/>
              <a:t> said Edmund</a:t>
            </a:r>
            <a:r>
              <a:rPr lang="en-GB" dirty="0">
                <a:solidFill>
                  <a:srgbClr val="FF0000"/>
                </a:solidFill>
              </a:rPr>
              <a:t>, “</a:t>
            </a:r>
            <a:r>
              <a:rPr lang="en-GB" dirty="0"/>
              <a:t>you can ask anyone you like and they will tell you</a:t>
            </a:r>
            <a:r>
              <a:rPr lang="en-GB" dirty="0">
                <a:solidFill>
                  <a:srgbClr val="FF0000"/>
                </a:solidFill>
              </a:rPr>
              <a:t>.”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3D4A674-298C-4D44-ADF3-430FA853C4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1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68FEE-902E-41BC-B72E-219916A54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469" y="20568"/>
            <a:ext cx="10515600" cy="1325563"/>
          </a:xfrm>
        </p:spPr>
        <p:txBody>
          <a:bodyPr/>
          <a:lstStyle/>
          <a:p>
            <a:r>
              <a:rPr lang="en-GB" u="sng" dirty="0"/>
              <a:t>Quick checklist when using direct speech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1EAC6-2C23-4986-85DB-22AB6D4D3A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6131"/>
            <a:ext cx="10515600" cy="4922374"/>
          </a:xfrm>
        </p:spPr>
        <p:txBody>
          <a:bodyPr/>
          <a:lstStyle/>
          <a:p>
            <a:r>
              <a:rPr lang="en-GB" dirty="0"/>
              <a:t>Inverted commas “” or speech marks are the bread in the sandwich, they go around the filling which is the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speech</a:t>
            </a:r>
            <a:r>
              <a:rPr lang="en-GB" dirty="0"/>
              <a:t>.</a:t>
            </a:r>
          </a:p>
          <a:p>
            <a:r>
              <a:rPr lang="en-GB" dirty="0"/>
              <a:t>When you write speech marks in your books, use \\ to open the speech and // </a:t>
            </a:r>
          </a:p>
          <a:p>
            <a:pPr marL="0" indent="0">
              <a:buNone/>
            </a:pPr>
            <a:r>
              <a:rPr lang="en-GB" dirty="0"/>
              <a:t>   to close the speech, just like the picture. </a:t>
            </a:r>
          </a:p>
          <a:p>
            <a:r>
              <a:rPr lang="en-GB" dirty="0"/>
              <a:t>Punctuation, such as question marks, full stops and exclamation marks go inside the speech marks.</a:t>
            </a:r>
          </a:p>
          <a:p>
            <a:r>
              <a:rPr lang="en-GB" dirty="0"/>
              <a:t>Always start on a new line, if a new character speaks.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5FD3EE-BAB3-4349-8C59-4D9B71FA31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1487" y="5286582"/>
            <a:ext cx="7729025" cy="1341236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DC12E03-FDAB-4DF7-9FDF-80B241EFF6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68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6E976F0-0E27-4B52-ABB7-280680102AF5}"/>
</file>

<file path=customXml/itemProps2.xml><?xml version="1.0" encoding="utf-8"?>
<ds:datastoreItem xmlns:ds="http://schemas.openxmlformats.org/officeDocument/2006/customXml" ds:itemID="{399CD998-EB19-45C8-8D53-C5ED935759CF}"/>
</file>

<file path=customXml/itemProps3.xml><?xml version="1.0" encoding="utf-8"?>
<ds:datastoreItem xmlns:ds="http://schemas.openxmlformats.org/officeDocument/2006/customXml" ds:itemID="{911C7EDE-FB73-42E6-9EE2-57EB39A9CA08}"/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576</Words>
  <Application>Microsoft Office PowerPoint</Application>
  <PresentationFormat>Widescreen</PresentationFormat>
  <Paragraphs>56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Wednesday 19th January </vt:lpstr>
      <vt:lpstr>Grammar Refresher</vt:lpstr>
      <vt:lpstr>PowerPoint Presentation</vt:lpstr>
      <vt:lpstr>Direct speech</vt:lpstr>
      <vt:lpstr>Can you insert the speech marks and punctuation?</vt:lpstr>
      <vt:lpstr>Did you add them correctly? </vt:lpstr>
      <vt:lpstr>Quick checklist when using direct speech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19th January</dc:title>
  <dc:creator>Camilla Simpson</dc:creator>
  <cp:lastModifiedBy>Camilla Simpson</cp:lastModifiedBy>
  <cp:revision>7</cp:revision>
  <dcterms:created xsi:type="dcterms:W3CDTF">2021-01-13T11:29:54Z</dcterms:created>
  <dcterms:modified xsi:type="dcterms:W3CDTF">2021-01-13T14:30:27Z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