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B5A4B8-0427-419E-8725-CF6B3C954669}" v="21" dt="2021-01-14T16:21:06.627"/>
    <p1510:client id="{4037E34E-8A2E-4BE2-AA0F-FD70F266D886}" v="5" dt="2021-01-14T21:03:09.6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milla Simpson" userId="246503b5-2d01-4e14-a18d-f8afde136274" providerId="ADAL" clId="{4037E34E-8A2E-4BE2-AA0F-FD70F266D886}"/>
    <pc:docChg chg="modSld">
      <pc:chgData name="Camilla Simpson" userId="246503b5-2d01-4e14-a18d-f8afde136274" providerId="ADAL" clId="{4037E34E-8A2E-4BE2-AA0F-FD70F266D886}" dt="2021-01-14T21:03:09.665" v="4"/>
      <pc:docMkLst>
        <pc:docMk/>
      </pc:docMkLst>
      <pc:sldChg chg="modSp mod modAnim">
        <pc:chgData name="Camilla Simpson" userId="246503b5-2d01-4e14-a18d-f8afde136274" providerId="ADAL" clId="{4037E34E-8A2E-4BE2-AA0F-FD70F266D886}" dt="2021-01-14T21:03:09.665" v="4"/>
        <pc:sldMkLst>
          <pc:docMk/>
          <pc:sldMk cId="102263841" sldId="256"/>
        </pc:sldMkLst>
        <pc:picChg chg="mod">
          <ac:chgData name="Camilla Simpson" userId="246503b5-2d01-4e14-a18d-f8afde136274" providerId="ADAL" clId="{4037E34E-8A2E-4BE2-AA0F-FD70F266D886}" dt="2021-01-14T21:02:55.552" v="0" actId="1076"/>
          <ac:picMkLst>
            <pc:docMk/>
            <pc:sldMk cId="102263841" sldId="256"/>
            <ac:picMk id="2" creationId="{783FB5AF-C6C7-4256-AF54-97DAD3E12EF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CAE27-B14E-4DC7-817B-AA9FBB2092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CE0405-5755-4B99-9992-767311394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F8581E-B181-415F-8181-69E6085AF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3D842-9FB9-4367-BAC7-B4808560A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62892B-A9EC-4978-BD51-9603593CE1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259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087D49-6714-460A-87C4-5015475FE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9A34E7-D8AC-48D1-BE36-038F828FE4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8473E3-53AC-409D-88FB-CEFD243B9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997A8-2A99-4C9B-B705-C80486BE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EAF11-E5C8-43EC-9153-9C3EB1790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825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F7918-D510-48B6-94B1-1F1F1B255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F8FF56-3289-4787-A09A-DF3C4EC757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EB61BD-A08D-4D34-933C-7C4F4655C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BC5002-C608-491A-91A5-738C9A87D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5BE22F-A7CB-4136-A659-51ED97E97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63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AC53C-666A-43D5-8F93-3376069A4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46B4B-D8E9-442D-8275-29AA53141F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FBFFC4-E118-4A22-916F-0E891BAC5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F9605F-C4F8-4577-A85C-757396A37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3A376D-620C-4CCE-8B7B-8E339E507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CC9EA7-4112-4EAD-BB8E-8A0197643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431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B290D-F426-435E-83FF-CFB14A6EF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733A66-6CA4-46E4-8B5E-BA472BA72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022197-F6E9-4017-A546-320D1A01AD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C25A87-D0BA-4549-AB5C-A1A3A91D3D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C50760-F3A6-4FC0-94AF-D024BD95DA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D4E4BC-3B19-4256-9664-BBAC4F379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F90ABA-65D7-4519-95A7-A253CF39A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35A77E-43E7-4120-938A-67EFD0F350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724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C1BE-F18A-4258-9C29-CC37D73F8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1ED313-4EB8-4DE8-87C3-C7CA7B5F9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29F692-5694-4C4E-83E0-F0FBE6C32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DE28E7-D836-4B80-9E36-FB121A046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25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785B52-2D58-4E88-AFCC-468FB8218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25316C-7033-420F-87C8-17A844929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B626CC-E756-40EE-996B-BA455D5D4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220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8EC0CA-28E1-485E-A0DA-1E292301E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BD37AA-3490-478F-B086-CBBA1323C1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6725B9-B83C-45CD-B38C-1C118047A6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CB5FA9-6D64-44D2-9E9E-4412141E6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8C4CEF-F736-49A0-AD58-80E0DA29F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E1C229-976C-4DCA-96FF-A9AA58038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542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5B933-1178-43A0-8FC1-855C31153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2662F9-113D-44C3-B205-5581792AC0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ACB415-3A1A-4AE1-B7B3-CF2173169C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932EDC-ECC3-4123-8C2D-A797903B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4DE4F3-ADE9-454F-A8BC-5B265B13F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887EA-77DD-4151-B378-95397E6E1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175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501EC-235A-494F-8024-0AEA753E4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D12267-A769-4858-939E-C85ED9D641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49A7E0-2FF2-4835-9133-90B30F451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691905-E483-45A6-98F5-E30451B05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5C8F49-20E4-4382-AEE9-ED1C3E21F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96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3F48F4-C5C9-466C-8877-2AD11AF7CD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9595B1-05DF-4F15-9697-D46053DC8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6DE84E-72CF-41D1-B384-2E93397F0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65DF73-FD57-47D6-88E0-697F630E1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83353E-027B-4AD8-A004-0AFA38F6F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842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5DDFF4-7EBA-4259-BC78-F9C02D430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BEB760-2796-4C3C-AEDE-99B1FFAD31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265F04-DE2E-4250-8662-93B645A49E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E2083-60E8-4E2E-B4C1-830FF15ABD21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F295C3-FE79-44C0-A8EC-1C1213FFDC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41FE3E-3BD9-46C2-B80F-E1F656C161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8266A-A318-4DF5-BB57-E016BBEB4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253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0176E84-009F-4568-8915-615C1F93C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3457" y="233286"/>
            <a:ext cx="7408623" cy="1325563"/>
          </a:xfrm>
        </p:spPr>
        <p:txBody>
          <a:bodyPr/>
          <a:lstStyle/>
          <a:p>
            <a:r>
              <a:rPr lang="en-GB" u="sng" dirty="0"/>
              <a:t>Week 3 Spellings for 15.1.21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C4CBCED-D6E9-48A6-9B4A-9373F91E2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609" y="1619988"/>
            <a:ext cx="3447679" cy="50572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/>
              <a:t>bruise</a:t>
            </a:r>
          </a:p>
          <a:p>
            <a:pPr marL="0" indent="0">
              <a:buNone/>
            </a:pPr>
            <a:r>
              <a:rPr lang="en-GB" sz="3500" dirty="0"/>
              <a:t>guarantee</a:t>
            </a:r>
          </a:p>
          <a:p>
            <a:pPr marL="0" indent="0">
              <a:buNone/>
            </a:pPr>
            <a:r>
              <a:rPr lang="en-GB" sz="3500" dirty="0"/>
              <a:t>immediately</a:t>
            </a:r>
          </a:p>
          <a:p>
            <a:pPr marL="0" indent="0">
              <a:buNone/>
            </a:pPr>
            <a:r>
              <a:rPr lang="en-GB" sz="3500" dirty="0"/>
              <a:t>vehicle</a:t>
            </a:r>
          </a:p>
          <a:p>
            <a:pPr marL="0" indent="0">
              <a:buNone/>
            </a:pPr>
            <a:r>
              <a:rPr lang="en-GB" sz="3500" dirty="0"/>
              <a:t>yacht</a:t>
            </a:r>
          </a:p>
          <a:p>
            <a:pPr marL="0" indent="0">
              <a:buNone/>
            </a:pPr>
            <a:r>
              <a:rPr lang="en-GB" sz="3500" dirty="0"/>
              <a:t>bargain</a:t>
            </a:r>
          </a:p>
          <a:p>
            <a:pPr marL="0" indent="0">
              <a:buNone/>
            </a:pPr>
            <a:r>
              <a:rPr lang="en-GB" sz="3500" dirty="0"/>
              <a:t>celebration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5CCDD6-36D7-455B-A3CE-F7B654BB67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1589" y="3616069"/>
            <a:ext cx="3003589" cy="1325563"/>
          </a:xfrm>
          <a:prstGeom prst="rect">
            <a:avLst/>
          </a:prstGeom>
        </p:spPr>
      </p:pic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E132347C-5FF2-4AF2-8AB2-FE6D87EC352E}"/>
              </a:ext>
            </a:extLst>
          </p:cNvPr>
          <p:cNvSpPr/>
          <p:nvPr/>
        </p:nvSpPr>
        <p:spPr>
          <a:xfrm>
            <a:off x="9662752" y="1256998"/>
            <a:ext cx="2199639" cy="3967144"/>
          </a:xfrm>
          <a:prstGeom prst="triangle">
            <a:avLst>
              <a:gd name="adj" fmla="val 490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p</a:t>
            </a:r>
          </a:p>
          <a:p>
            <a:pPr algn="ctr"/>
            <a:r>
              <a:rPr lang="en-GB" b="1" dirty="0" err="1">
                <a:solidFill>
                  <a:schemeClr val="bg1"/>
                </a:solidFill>
              </a:rPr>
              <a:t>py</a:t>
            </a:r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 err="1">
                <a:solidFill>
                  <a:schemeClr val="bg1"/>
                </a:solidFill>
              </a:rPr>
              <a:t>pyr</a:t>
            </a:r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 err="1">
                <a:solidFill>
                  <a:schemeClr val="bg1"/>
                </a:solidFill>
              </a:rPr>
              <a:t>pyra</a:t>
            </a:r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pyram</a:t>
            </a:r>
          </a:p>
          <a:p>
            <a:pPr algn="ctr"/>
            <a:r>
              <a:rPr lang="en-GB" b="1" dirty="0" err="1">
                <a:solidFill>
                  <a:schemeClr val="bg1"/>
                </a:solidFill>
              </a:rPr>
              <a:t>pyrami</a:t>
            </a:r>
            <a:endParaRPr lang="en-GB" b="1" dirty="0">
              <a:solidFill>
                <a:schemeClr val="bg1"/>
              </a:solidFill>
            </a:endParaRPr>
          </a:p>
          <a:p>
            <a:pPr algn="ctr"/>
            <a:r>
              <a:rPr lang="en-GB" b="1" dirty="0">
                <a:solidFill>
                  <a:schemeClr val="bg1"/>
                </a:solidFill>
              </a:rPr>
              <a:t>pyramid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C2AFFE6-85F2-4339-B212-1A0B40D34C2C}"/>
              </a:ext>
            </a:extLst>
          </p:cNvPr>
          <p:cNvSpPr/>
          <p:nvPr/>
        </p:nvSpPr>
        <p:spPr>
          <a:xfrm>
            <a:off x="8577001" y="363416"/>
            <a:ext cx="25108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i="1" dirty="0" err="1">
                <a:latin typeface="Franklin Gothic Heavy" panose="020B0903020102020204" pitchFamily="34" charset="0"/>
              </a:rPr>
              <a:t>Quickwrite</a:t>
            </a:r>
            <a:endParaRPr lang="en-GB" sz="3600" i="1" dirty="0">
              <a:latin typeface="Franklin Gothic Heavy" panose="020B09030201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D55F1EB-7537-479F-97CA-D791158EB1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7817" y="238443"/>
            <a:ext cx="909722" cy="89627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BDCBF74-166F-4A3B-AF26-7DD3AB4AC146}"/>
              </a:ext>
            </a:extLst>
          </p:cNvPr>
          <p:cNvSpPr txBox="1"/>
          <p:nvPr/>
        </p:nvSpPr>
        <p:spPr>
          <a:xfrm>
            <a:off x="2980479" y="1619988"/>
            <a:ext cx="300358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pacific</a:t>
            </a:r>
          </a:p>
          <a:p>
            <a:r>
              <a:rPr lang="en-GB" sz="3200" dirty="0"/>
              <a:t>cruise</a:t>
            </a:r>
          </a:p>
          <a:p>
            <a:r>
              <a:rPr lang="en-GB" sz="3200" dirty="0"/>
              <a:t>country</a:t>
            </a:r>
          </a:p>
          <a:p>
            <a:r>
              <a:rPr lang="en-GB" sz="3200" dirty="0"/>
              <a:t>nougat</a:t>
            </a:r>
          </a:p>
          <a:p>
            <a:r>
              <a:rPr lang="en-GB" sz="3200" dirty="0"/>
              <a:t>complete</a:t>
            </a:r>
          </a:p>
          <a:p>
            <a:r>
              <a:rPr lang="en-GB" sz="3200" dirty="0"/>
              <a:t>conclusion</a:t>
            </a:r>
          </a:p>
          <a:p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5F0549E-2B1D-4495-9E2D-DE977F53C5F7}"/>
              </a:ext>
            </a:extLst>
          </p:cNvPr>
          <p:cNvSpPr txBox="1"/>
          <p:nvPr/>
        </p:nvSpPr>
        <p:spPr>
          <a:xfrm>
            <a:off x="6074120" y="1855575"/>
            <a:ext cx="3691202" cy="138499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Choose your favourite strategy this week to learn these tricky words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89C38A-2DF7-4834-9D9C-ACA8664D466C}"/>
              </a:ext>
            </a:extLst>
          </p:cNvPr>
          <p:cNvSpPr txBox="1"/>
          <p:nvPr/>
        </p:nvSpPr>
        <p:spPr>
          <a:xfrm>
            <a:off x="5496388" y="5456668"/>
            <a:ext cx="3691202" cy="70788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b="1" dirty="0"/>
              <a:t>Seg-</a:t>
            </a:r>
            <a:r>
              <a:rPr lang="en-GB" sz="4000" b="1" dirty="0" err="1"/>
              <a:t>ment</a:t>
            </a:r>
            <a:r>
              <a:rPr lang="en-GB" sz="4000" b="1" dirty="0"/>
              <a:t>-</a:t>
            </a:r>
            <a:r>
              <a:rPr lang="en-GB" sz="4000" b="1" dirty="0" err="1"/>
              <a:t>ation</a:t>
            </a:r>
            <a:endParaRPr lang="en-GB" sz="4000" b="1" dirty="0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83FB5AF-C6C7-4256-AF54-97DAD3E12E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01890" y="58072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63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0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7BA7589-3B6A-4698-9B05-F1FC5DF50C7D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BBA712A-A35D-4C5B-AC0F-347CAA48921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363D237-C466-4444-8104-A46F6BF4393B}"/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38</Words>
  <Application>Microsoft Office PowerPoint</Application>
  <PresentationFormat>Widescreen</PresentationFormat>
  <Paragraphs>24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Franklin Gothic Heavy</vt:lpstr>
      <vt:lpstr>Office Theme</vt:lpstr>
      <vt:lpstr>Week 3 Spellings for 15.1.21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Spellings for Week 3 14.1.21</dc:title>
  <dc:creator>Camilla Simpson</dc:creator>
  <cp:lastModifiedBy>Camilla Simpson</cp:lastModifiedBy>
  <cp:revision>1</cp:revision>
  <dcterms:created xsi:type="dcterms:W3CDTF">2021-01-14T15:39:40Z</dcterms:created>
  <dcterms:modified xsi:type="dcterms:W3CDTF">2021-01-14T21:03:18Z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