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1"/>
  </p:sldMasterIdLst>
  <p:sldIdLst>
    <p:sldId id="256" r:id="rId2"/>
    <p:sldId id="257" r:id="rId3"/>
    <p:sldId id="259" r:id="rId4"/>
    <p:sldId id="262" r:id="rId5"/>
    <p:sldId id="267" r:id="rId6"/>
    <p:sldId id="260" r:id="rId7"/>
    <p:sldId id="265" r:id="rId8"/>
    <p:sldId id="266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D46CDA-AEA8-432E-BF97-E5C1CD4412EE}" v="327" dt="2021-01-20T23:24:54.6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milla Simpson" userId="246503b5-2d01-4e14-a18d-f8afde136274" providerId="ADAL" clId="{A3D46CDA-AEA8-432E-BF97-E5C1CD4412EE}"/>
    <pc:docChg chg="custSel addSld delSld modSld">
      <pc:chgData name="Camilla Simpson" userId="246503b5-2d01-4e14-a18d-f8afde136274" providerId="ADAL" clId="{A3D46CDA-AEA8-432E-BF97-E5C1CD4412EE}" dt="2021-01-20T23:24:54.620" v="1288"/>
      <pc:docMkLst>
        <pc:docMk/>
      </pc:docMkLst>
      <pc:sldChg chg="delSp modSp mod delAnim modAnim">
        <pc:chgData name="Camilla Simpson" userId="246503b5-2d01-4e14-a18d-f8afde136274" providerId="ADAL" clId="{A3D46CDA-AEA8-432E-BF97-E5C1CD4412EE}" dt="2021-01-20T23:13:35.960" v="1184"/>
        <pc:sldMkLst>
          <pc:docMk/>
          <pc:sldMk cId="4075401633" sldId="256"/>
        </pc:sldMkLst>
        <pc:spChg chg="mod">
          <ac:chgData name="Camilla Simpson" userId="246503b5-2d01-4e14-a18d-f8afde136274" providerId="ADAL" clId="{A3D46CDA-AEA8-432E-BF97-E5C1CD4412EE}" dt="2021-01-20T22:52:57.771" v="9" actId="20577"/>
          <ac:spMkLst>
            <pc:docMk/>
            <pc:sldMk cId="4075401633" sldId="256"/>
            <ac:spMk id="6" creationId="{B162E5E9-4B91-413D-88D8-9E0209817EDF}"/>
          </ac:spMkLst>
        </pc:spChg>
        <pc:picChg chg="del">
          <ac:chgData name="Camilla Simpson" userId="246503b5-2d01-4e14-a18d-f8afde136274" providerId="ADAL" clId="{A3D46CDA-AEA8-432E-BF97-E5C1CD4412EE}" dt="2021-01-20T22:53:21.485" v="14" actId="478"/>
          <ac:picMkLst>
            <pc:docMk/>
            <pc:sldMk cId="4075401633" sldId="256"/>
            <ac:picMk id="2" creationId="{826FE7FC-8B62-4267-BBEB-9BA4584D877E}"/>
          </ac:picMkLst>
        </pc:picChg>
        <pc:picChg chg="del">
          <ac:chgData name="Camilla Simpson" userId="246503b5-2d01-4e14-a18d-f8afde136274" providerId="ADAL" clId="{A3D46CDA-AEA8-432E-BF97-E5C1CD4412EE}" dt="2021-01-20T23:13:06.270" v="1181" actId="478"/>
          <ac:picMkLst>
            <pc:docMk/>
            <pc:sldMk cId="4075401633" sldId="256"/>
            <ac:picMk id="3" creationId="{C67D112D-A152-4B74-8F81-591448488A00}"/>
          </ac:picMkLst>
        </pc:picChg>
        <pc:picChg chg="mod">
          <ac:chgData name="Camilla Simpson" userId="246503b5-2d01-4e14-a18d-f8afde136274" providerId="ADAL" clId="{A3D46CDA-AEA8-432E-BF97-E5C1CD4412EE}" dt="2021-01-20T23:13:31.001" v="1182" actId="1076"/>
          <ac:picMkLst>
            <pc:docMk/>
            <pc:sldMk cId="4075401633" sldId="256"/>
            <ac:picMk id="4" creationId="{2E15DBA1-0ED6-4640-8871-860A474DB11C}"/>
          </ac:picMkLst>
        </pc:picChg>
      </pc:sldChg>
      <pc:sldChg chg="modSp mod modAnim">
        <pc:chgData name="Camilla Simpson" userId="246503b5-2d01-4e14-a18d-f8afde136274" providerId="ADAL" clId="{A3D46CDA-AEA8-432E-BF97-E5C1CD4412EE}" dt="2021-01-20T23:14:18.553" v="1187"/>
        <pc:sldMkLst>
          <pc:docMk/>
          <pc:sldMk cId="941059260" sldId="257"/>
        </pc:sldMkLst>
        <pc:spChg chg="mod">
          <ac:chgData name="Camilla Simpson" userId="246503b5-2d01-4e14-a18d-f8afde136274" providerId="ADAL" clId="{A3D46CDA-AEA8-432E-BF97-E5C1CD4412EE}" dt="2021-01-20T23:09:36.434" v="1178" actId="20577"/>
          <ac:spMkLst>
            <pc:docMk/>
            <pc:sldMk cId="941059260" sldId="257"/>
            <ac:spMk id="4" creationId="{9FE7795F-A12B-4E5B-BCF5-A94AD632743F}"/>
          </ac:spMkLst>
        </pc:spChg>
        <pc:picChg chg="mod">
          <ac:chgData name="Camilla Simpson" userId="246503b5-2d01-4e14-a18d-f8afde136274" providerId="ADAL" clId="{A3D46CDA-AEA8-432E-BF97-E5C1CD4412EE}" dt="2021-01-20T23:14:12.283" v="1185" actId="1076"/>
          <ac:picMkLst>
            <pc:docMk/>
            <pc:sldMk cId="941059260" sldId="257"/>
            <ac:picMk id="2" creationId="{9FF0CC49-9C0C-426D-A5A9-15203828A481}"/>
          </ac:picMkLst>
        </pc:picChg>
      </pc:sldChg>
      <pc:sldChg chg="del">
        <pc:chgData name="Camilla Simpson" userId="246503b5-2d01-4e14-a18d-f8afde136274" providerId="ADAL" clId="{A3D46CDA-AEA8-432E-BF97-E5C1CD4412EE}" dt="2021-01-20T22:56:43.644" v="210" actId="47"/>
        <pc:sldMkLst>
          <pc:docMk/>
          <pc:sldMk cId="902187532" sldId="258"/>
        </pc:sldMkLst>
      </pc:sldChg>
      <pc:sldChg chg="delSp modSp mod delAnim modAnim">
        <pc:chgData name="Camilla Simpson" userId="246503b5-2d01-4e14-a18d-f8afde136274" providerId="ADAL" clId="{A3D46CDA-AEA8-432E-BF97-E5C1CD4412EE}" dt="2021-01-20T23:17:03.681" v="1241"/>
        <pc:sldMkLst>
          <pc:docMk/>
          <pc:sldMk cId="1593105290" sldId="259"/>
        </pc:sldMkLst>
        <pc:spChg chg="mod">
          <ac:chgData name="Camilla Simpson" userId="246503b5-2d01-4e14-a18d-f8afde136274" providerId="ADAL" clId="{A3D46CDA-AEA8-432E-BF97-E5C1CD4412EE}" dt="2021-01-20T23:16:17.621" v="1238" actId="20577"/>
          <ac:spMkLst>
            <pc:docMk/>
            <pc:sldMk cId="1593105290" sldId="259"/>
            <ac:spMk id="2" creationId="{ACE8902C-7181-4779-90E2-D15E399B4C7E}"/>
          </ac:spMkLst>
        </pc:spChg>
        <pc:spChg chg="mod">
          <ac:chgData name="Camilla Simpson" userId="246503b5-2d01-4e14-a18d-f8afde136274" providerId="ADAL" clId="{A3D46CDA-AEA8-432E-BF97-E5C1CD4412EE}" dt="2021-01-20T23:15:28.120" v="1227" actId="20577"/>
          <ac:spMkLst>
            <pc:docMk/>
            <pc:sldMk cId="1593105290" sldId="259"/>
            <ac:spMk id="3" creationId="{F95D7DE4-31F3-46C4-A01C-11F3F8B12230}"/>
          </ac:spMkLst>
        </pc:spChg>
        <pc:picChg chg="del mod">
          <ac:chgData name="Camilla Simpson" userId="246503b5-2d01-4e14-a18d-f8afde136274" providerId="ADAL" clId="{A3D46CDA-AEA8-432E-BF97-E5C1CD4412EE}" dt="2021-01-20T23:16:08.318" v="1228" actId="478"/>
          <ac:picMkLst>
            <pc:docMk/>
            <pc:sldMk cId="1593105290" sldId="259"/>
            <ac:picMk id="4" creationId="{B50598BE-6349-4C7D-975C-309FE5EC83B7}"/>
          </ac:picMkLst>
        </pc:picChg>
        <pc:picChg chg="del">
          <ac:chgData name="Camilla Simpson" userId="246503b5-2d01-4e14-a18d-f8afde136274" providerId="ADAL" clId="{A3D46CDA-AEA8-432E-BF97-E5C1CD4412EE}" dt="2021-01-20T22:53:25.940" v="15" actId="478"/>
          <ac:picMkLst>
            <pc:docMk/>
            <pc:sldMk cId="1593105290" sldId="259"/>
            <ac:picMk id="5" creationId="{706C02B9-A2E0-44D5-9C21-A66F2FB88634}"/>
          </ac:picMkLst>
        </pc:picChg>
        <pc:picChg chg="mod">
          <ac:chgData name="Camilla Simpson" userId="246503b5-2d01-4e14-a18d-f8afde136274" providerId="ADAL" clId="{A3D46CDA-AEA8-432E-BF97-E5C1CD4412EE}" dt="2021-01-20T23:16:58.221" v="1239" actId="1076"/>
          <ac:picMkLst>
            <pc:docMk/>
            <pc:sldMk cId="1593105290" sldId="259"/>
            <ac:picMk id="6" creationId="{7F439B21-1FFD-48E9-B282-EA0A31761333}"/>
          </ac:picMkLst>
        </pc:picChg>
      </pc:sldChg>
      <pc:sldChg chg="delSp mod delAnim">
        <pc:chgData name="Camilla Simpson" userId="246503b5-2d01-4e14-a18d-f8afde136274" providerId="ADAL" clId="{A3D46CDA-AEA8-432E-BF97-E5C1CD4412EE}" dt="2021-01-20T23:04:39.498" v="612" actId="478"/>
        <pc:sldMkLst>
          <pc:docMk/>
          <pc:sldMk cId="2071529834" sldId="260"/>
        </pc:sldMkLst>
        <pc:picChg chg="del">
          <ac:chgData name="Camilla Simpson" userId="246503b5-2d01-4e14-a18d-f8afde136274" providerId="ADAL" clId="{A3D46CDA-AEA8-432E-BF97-E5C1CD4412EE}" dt="2021-01-20T23:04:39.498" v="612" actId="478"/>
          <ac:picMkLst>
            <pc:docMk/>
            <pc:sldMk cId="2071529834" sldId="260"/>
            <ac:picMk id="4" creationId="{46E2C9BA-761C-4C91-868C-D929F7256619}"/>
          </ac:picMkLst>
        </pc:picChg>
      </pc:sldChg>
      <pc:sldChg chg="delSp modSp mod delAnim modAnim">
        <pc:chgData name="Camilla Simpson" userId="246503b5-2d01-4e14-a18d-f8afde136274" providerId="ADAL" clId="{A3D46CDA-AEA8-432E-BF97-E5C1CD4412EE}" dt="2021-01-20T23:21:40.053" v="1285"/>
        <pc:sldMkLst>
          <pc:docMk/>
          <pc:sldMk cId="2819681050" sldId="262"/>
        </pc:sldMkLst>
        <pc:spChg chg="mod">
          <ac:chgData name="Camilla Simpson" userId="246503b5-2d01-4e14-a18d-f8afde136274" providerId="ADAL" clId="{A3D46CDA-AEA8-432E-BF97-E5C1CD4412EE}" dt="2021-01-20T23:20:43.800" v="1259" actId="20577"/>
          <ac:spMkLst>
            <pc:docMk/>
            <pc:sldMk cId="2819681050" sldId="262"/>
            <ac:spMk id="2" creationId="{0BEEE804-C980-4949-9722-04CE48E5AC62}"/>
          </ac:spMkLst>
        </pc:spChg>
        <pc:graphicFrameChg chg="mod">
          <ac:chgData name="Camilla Simpson" userId="246503b5-2d01-4e14-a18d-f8afde136274" providerId="ADAL" clId="{A3D46CDA-AEA8-432E-BF97-E5C1CD4412EE}" dt="2021-01-20T23:20:54.448" v="1282" actId="20577"/>
          <ac:graphicFrameMkLst>
            <pc:docMk/>
            <pc:sldMk cId="2819681050" sldId="262"/>
            <ac:graphicFrameMk id="5" creationId="{9F2978A5-2D83-49A9-B654-A1AE6C402296}"/>
          </ac:graphicFrameMkLst>
        </pc:graphicFrameChg>
        <pc:picChg chg="del">
          <ac:chgData name="Camilla Simpson" userId="246503b5-2d01-4e14-a18d-f8afde136274" providerId="ADAL" clId="{A3D46CDA-AEA8-432E-BF97-E5C1CD4412EE}" dt="2021-01-20T23:17:14.724" v="1242" actId="478"/>
          <ac:picMkLst>
            <pc:docMk/>
            <pc:sldMk cId="2819681050" sldId="262"/>
            <ac:picMk id="3" creationId="{5757074A-A229-4E73-A9A1-0EDC436E5E2D}"/>
          </ac:picMkLst>
        </pc:picChg>
        <pc:picChg chg="mod">
          <ac:chgData name="Camilla Simpson" userId="246503b5-2d01-4e14-a18d-f8afde136274" providerId="ADAL" clId="{A3D46CDA-AEA8-432E-BF97-E5C1CD4412EE}" dt="2021-01-20T23:21:34.947" v="1283" actId="1076"/>
          <ac:picMkLst>
            <pc:docMk/>
            <pc:sldMk cId="2819681050" sldId="262"/>
            <ac:picMk id="4" creationId="{34D63065-8B36-4BF2-A7B9-3E7EBA4527F5}"/>
          </ac:picMkLst>
        </pc:picChg>
      </pc:sldChg>
      <pc:sldChg chg="del">
        <pc:chgData name="Camilla Simpson" userId="246503b5-2d01-4e14-a18d-f8afde136274" providerId="ADAL" clId="{A3D46CDA-AEA8-432E-BF97-E5C1CD4412EE}" dt="2021-01-20T22:56:45.363" v="211" actId="47"/>
        <pc:sldMkLst>
          <pc:docMk/>
          <pc:sldMk cId="2792892764" sldId="263"/>
        </pc:sldMkLst>
      </pc:sldChg>
      <pc:sldChg chg="modSp new mod modAnim">
        <pc:chgData name="Camilla Simpson" userId="246503b5-2d01-4e14-a18d-f8afde136274" providerId="ADAL" clId="{A3D46CDA-AEA8-432E-BF97-E5C1CD4412EE}" dt="2021-01-20T23:24:54.620" v="1288"/>
        <pc:sldMkLst>
          <pc:docMk/>
          <pc:sldMk cId="4243634503" sldId="267"/>
        </pc:sldMkLst>
        <pc:spChg chg="mod">
          <ac:chgData name="Camilla Simpson" userId="246503b5-2d01-4e14-a18d-f8afde136274" providerId="ADAL" clId="{A3D46CDA-AEA8-432E-BF97-E5C1CD4412EE}" dt="2021-01-20T23:08:27.018" v="986" actId="20577"/>
          <ac:spMkLst>
            <pc:docMk/>
            <pc:sldMk cId="4243634503" sldId="267"/>
            <ac:spMk id="2" creationId="{83184730-9EDD-4ECA-90D4-3F5C4E044BE2}"/>
          </ac:spMkLst>
        </pc:spChg>
        <pc:spChg chg="mod">
          <ac:chgData name="Camilla Simpson" userId="246503b5-2d01-4e14-a18d-f8afde136274" providerId="ADAL" clId="{A3D46CDA-AEA8-432E-BF97-E5C1CD4412EE}" dt="2021-01-20T23:09:11.941" v="1138" actId="20577"/>
          <ac:spMkLst>
            <pc:docMk/>
            <pc:sldMk cId="4243634503" sldId="267"/>
            <ac:spMk id="3" creationId="{735D5A27-17DF-4B7F-A37A-42C9A9CF11AA}"/>
          </ac:spMkLst>
        </pc:spChg>
        <pc:picChg chg="mod">
          <ac:chgData name="Camilla Simpson" userId="246503b5-2d01-4e14-a18d-f8afde136274" providerId="ADAL" clId="{A3D46CDA-AEA8-432E-BF97-E5C1CD4412EE}" dt="2021-01-20T23:23:50.853" v="1286" actId="1076"/>
          <ac:picMkLst>
            <pc:docMk/>
            <pc:sldMk cId="4243634503" sldId="267"/>
            <ac:picMk id="4" creationId="{4842D180-6592-4C56-A914-0FEC8D876166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1F9362-A90C-49D8-B2CA-4BAC312D4B34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3EFEF16-ED6F-4DB5-ACD1-6231788C57F3}">
      <dgm:prSet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u="none" dirty="0">
              <a:solidFill>
                <a:schemeClr val="bg1"/>
              </a:solidFill>
            </a:rPr>
            <a:t>Have you used direct speech correctly?</a:t>
          </a:r>
          <a:endParaRPr lang="en-GB" u="none" dirty="0">
            <a:solidFill>
              <a:schemeClr val="bg1"/>
            </a:solidFill>
          </a:endParaRPr>
        </a:p>
      </dgm:t>
    </dgm:pt>
    <dgm:pt modelId="{2F18B34E-F9CB-4A58-A516-075F839C368C}" type="parTrans" cxnId="{5CAE9939-A11C-4DE0-B4FE-72EC3B69AA18}">
      <dgm:prSet/>
      <dgm:spPr/>
      <dgm:t>
        <a:bodyPr/>
        <a:lstStyle/>
        <a:p>
          <a:endParaRPr lang="en-GB"/>
        </a:p>
      </dgm:t>
    </dgm:pt>
    <dgm:pt modelId="{437253DB-8A63-4ACD-A120-00364E50CE5A}" type="sibTrans" cxnId="{5CAE9939-A11C-4DE0-B4FE-72EC3B69AA18}">
      <dgm:prSet/>
      <dgm:spPr/>
      <dgm:t>
        <a:bodyPr/>
        <a:lstStyle/>
        <a:p>
          <a:endParaRPr lang="en-GB"/>
        </a:p>
      </dgm:t>
    </dgm:pt>
    <dgm:pt modelId="{EA0CC648-7EBC-4849-AC24-85A57A1294C2}">
      <dgm:prSet/>
      <dgm:spPr/>
      <dgm:t>
        <a:bodyPr/>
        <a:lstStyle/>
        <a:p>
          <a:r>
            <a:rPr lang="en-GB" dirty="0">
              <a:solidFill>
                <a:schemeClr val="bg1"/>
              </a:solidFill>
            </a:rPr>
            <a:t>Have</a:t>
          </a:r>
          <a:r>
            <a:rPr lang="en-GB" baseline="0" dirty="0">
              <a:solidFill>
                <a:schemeClr val="bg1"/>
              </a:solidFill>
            </a:rPr>
            <a:t> you used paragraphs and written in the third person? </a:t>
          </a:r>
          <a:endParaRPr lang="en-GB" dirty="0">
            <a:solidFill>
              <a:schemeClr val="bg1"/>
            </a:solidFill>
          </a:endParaRPr>
        </a:p>
      </dgm:t>
    </dgm:pt>
    <dgm:pt modelId="{ED82424D-0EEE-4AFF-B774-FDFADA4C5B03}" type="parTrans" cxnId="{3224512A-DA8E-43D5-BBB9-51C27C12C072}">
      <dgm:prSet/>
      <dgm:spPr/>
      <dgm:t>
        <a:bodyPr/>
        <a:lstStyle/>
        <a:p>
          <a:endParaRPr lang="en-GB"/>
        </a:p>
      </dgm:t>
    </dgm:pt>
    <dgm:pt modelId="{218499E8-5DF1-485C-8469-A34296537941}" type="sibTrans" cxnId="{3224512A-DA8E-43D5-BBB9-51C27C12C072}">
      <dgm:prSet/>
      <dgm:spPr/>
      <dgm:t>
        <a:bodyPr/>
        <a:lstStyle/>
        <a:p>
          <a:endParaRPr lang="en-GB"/>
        </a:p>
      </dgm:t>
    </dgm:pt>
    <dgm:pt modelId="{7494F404-484A-47C2-BBF4-137512D0AB00}">
      <dgm:prSet/>
      <dgm:spPr/>
      <dgm:t>
        <a:bodyPr/>
        <a:lstStyle/>
        <a:p>
          <a:r>
            <a:rPr lang="en-GB" u="none" dirty="0">
              <a:solidFill>
                <a:schemeClr val="tx1"/>
              </a:solidFill>
            </a:rPr>
            <a:t>Is your writing full of rich vocabulary and a range of sentences?</a:t>
          </a:r>
          <a:br>
            <a:rPr lang="en-GB" u="none" dirty="0">
              <a:solidFill>
                <a:schemeClr val="tx1"/>
              </a:solidFill>
            </a:rPr>
          </a:br>
          <a:endParaRPr lang="en-GB" u="none" dirty="0"/>
        </a:p>
      </dgm:t>
    </dgm:pt>
    <dgm:pt modelId="{20D70955-E24B-4C78-9623-A48906AF0A8C}" type="parTrans" cxnId="{E36B5B74-DC41-4139-8455-681C9BFEE4C3}">
      <dgm:prSet/>
      <dgm:spPr/>
      <dgm:t>
        <a:bodyPr/>
        <a:lstStyle/>
        <a:p>
          <a:endParaRPr lang="en-GB"/>
        </a:p>
      </dgm:t>
    </dgm:pt>
    <dgm:pt modelId="{88C2EED5-B13F-42D7-8568-64B9966D6FD7}" type="sibTrans" cxnId="{E36B5B74-DC41-4139-8455-681C9BFEE4C3}">
      <dgm:prSet/>
      <dgm:spPr/>
      <dgm:t>
        <a:bodyPr/>
        <a:lstStyle/>
        <a:p>
          <a:endParaRPr lang="en-GB"/>
        </a:p>
      </dgm:t>
    </dgm:pt>
    <dgm:pt modelId="{2015FF58-F660-4156-B106-1F9C6E654E0C}" type="pres">
      <dgm:prSet presAssocID="{141F9362-A90C-49D8-B2CA-4BAC312D4B34}" presName="linear" presStyleCnt="0">
        <dgm:presLayoutVars>
          <dgm:animLvl val="lvl"/>
          <dgm:resizeHandles val="exact"/>
        </dgm:presLayoutVars>
      </dgm:prSet>
      <dgm:spPr/>
    </dgm:pt>
    <dgm:pt modelId="{F55DCE36-F5E1-40A3-87AF-CA6573A9CF3D}" type="pres">
      <dgm:prSet presAssocID="{73EFEF16-ED6F-4DB5-ACD1-6231788C57F3}" presName="parentText" presStyleLbl="node1" presStyleIdx="0" presStyleCnt="3" custLinFactY="-20415" custLinFactNeighborY="-100000">
        <dgm:presLayoutVars>
          <dgm:chMax val="0"/>
          <dgm:bulletEnabled val="1"/>
        </dgm:presLayoutVars>
      </dgm:prSet>
      <dgm:spPr/>
    </dgm:pt>
    <dgm:pt modelId="{7F6DEB06-EC27-4A4D-8328-4F57E9D0A072}" type="pres">
      <dgm:prSet presAssocID="{437253DB-8A63-4ACD-A120-00364E50CE5A}" presName="spacer" presStyleCnt="0"/>
      <dgm:spPr/>
    </dgm:pt>
    <dgm:pt modelId="{B0A809F2-931D-4494-8840-C3CB40F970FB}" type="pres">
      <dgm:prSet presAssocID="{7494F404-484A-47C2-BBF4-137512D0AB0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818E698-C8C2-4B7B-B7EC-F757AD048448}" type="pres">
      <dgm:prSet presAssocID="{88C2EED5-B13F-42D7-8568-64B9966D6FD7}" presName="spacer" presStyleCnt="0"/>
      <dgm:spPr/>
    </dgm:pt>
    <dgm:pt modelId="{B18B120C-C9A9-4A75-B51E-E770DA9986B6}" type="pres">
      <dgm:prSet presAssocID="{EA0CC648-7EBC-4849-AC24-85A57A1294C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224512A-DA8E-43D5-BBB9-51C27C12C072}" srcId="{141F9362-A90C-49D8-B2CA-4BAC312D4B34}" destId="{EA0CC648-7EBC-4849-AC24-85A57A1294C2}" srcOrd="2" destOrd="0" parTransId="{ED82424D-0EEE-4AFF-B774-FDFADA4C5B03}" sibTransId="{218499E8-5DF1-485C-8469-A34296537941}"/>
    <dgm:cxn modelId="{5CAE9939-A11C-4DE0-B4FE-72EC3B69AA18}" srcId="{141F9362-A90C-49D8-B2CA-4BAC312D4B34}" destId="{73EFEF16-ED6F-4DB5-ACD1-6231788C57F3}" srcOrd="0" destOrd="0" parTransId="{2F18B34E-F9CB-4A58-A516-075F839C368C}" sibTransId="{437253DB-8A63-4ACD-A120-00364E50CE5A}"/>
    <dgm:cxn modelId="{3B76DB5E-6967-4036-8B2A-78C57FA162E2}" type="presOf" srcId="{7494F404-484A-47C2-BBF4-137512D0AB00}" destId="{B0A809F2-931D-4494-8840-C3CB40F970FB}" srcOrd="0" destOrd="0" presId="urn:microsoft.com/office/officeart/2005/8/layout/vList2"/>
    <dgm:cxn modelId="{D396A362-7876-4A28-8EBD-6D1CAC412D98}" type="presOf" srcId="{141F9362-A90C-49D8-B2CA-4BAC312D4B34}" destId="{2015FF58-F660-4156-B106-1F9C6E654E0C}" srcOrd="0" destOrd="0" presId="urn:microsoft.com/office/officeart/2005/8/layout/vList2"/>
    <dgm:cxn modelId="{E36B5B74-DC41-4139-8455-681C9BFEE4C3}" srcId="{141F9362-A90C-49D8-B2CA-4BAC312D4B34}" destId="{7494F404-484A-47C2-BBF4-137512D0AB00}" srcOrd="1" destOrd="0" parTransId="{20D70955-E24B-4C78-9623-A48906AF0A8C}" sibTransId="{88C2EED5-B13F-42D7-8568-64B9966D6FD7}"/>
    <dgm:cxn modelId="{B43526D3-9460-4D29-8F0E-2A59869B84D9}" type="presOf" srcId="{73EFEF16-ED6F-4DB5-ACD1-6231788C57F3}" destId="{F55DCE36-F5E1-40A3-87AF-CA6573A9CF3D}" srcOrd="0" destOrd="0" presId="urn:microsoft.com/office/officeart/2005/8/layout/vList2"/>
    <dgm:cxn modelId="{80F740E4-6072-44B7-AD33-94D961E85213}" type="presOf" srcId="{EA0CC648-7EBC-4849-AC24-85A57A1294C2}" destId="{B18B120C-C9A9-4A75-B51E-E770DA9986B6}" srcOrd="0" destOrd="0" presId="urn:microsoft.com/office/officeart/2005/8/layout/vList2"/>
    <dgm:cxn modelId="{8E06DBD2-5E81-47E7-8B7D-6FFCA00D361D}" type="presParOf" srcId="{2015FF58-F660-4156-B106-1F9C6E654E0C}" destId="{F55DCE36-F5E1-40A3-87AF-CA6573A9CF3D}" srcOrd="0" destOrd="0" presId="urn:microsoft.com/office/officeart/2005/8/layout/vList2"/>
    <dgm:cxn modelId="{BC07AABC-7A2C-4698-B4D8-BE42557B2660}" type="presParOf" srcId="{2015FF58-F660-4156-B106-1F9C6E654E0C}" destId="{7F6DEB06-EC27-4A4D-8328-4F57E9D0A072}" srcOrd="1" destOrd="0" presId="urn:microsoft.com/office/officeart/2005/8/layout/vList2"/>
    <dgm:cxn modelId="{5753D810-60E1-4031-9CA0-CE0F4DA37F42}" type="presParOf" srcId="{2015FF58-F660-4156-B106-1F9C6E654E0C}" destId="{B0A809F2-931D-4494-8840-C3CB40F970FB}" srcOrd="2" destOrd="0" presId="urn:microsoft.com/office/officeart/2005/8/layout/vList2"/>
    <dgm:cxn modelId="{5F0005A4-B25D-4243-927E-D38CBDFA98E0}" type="presParOf" srcId="{2015FF58-F660-4156-B106-1F9C6E654E0C}" destId="{D818E698-C8C2-4B7B-B7EC-F757AD048448}" srcOrd="3" destOrd="0" presId="urn:microsoft.com/office/officeart/2005/8/layout/vList2"/>
    <dgm:cxn modelId="{2C0215FE-397F-47D8-B9FD-DA30A3BDBE97}" type="presParOf" srcId="{2015FF58-F660-4156-B106-1F9C6E654E0C}" destId="{B18B120C-C9A9-4A75-B51E-E770DA9986B6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5DCE36-F5E1-40A3-87AF-CA6573A9CF3D}">
      <dsp:nvSpPr>
        <dsp:cNvPr id="0" name=""/>
        <dsp:cNvSpPr/>
      </dsp:nvSpPr>
      <dsp:spPr>
        <a:xfrm>
          <a:off x="0" y="0"/>
          <a:ext cx="7213450" cy="194128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500" u="none" kern="1200" dirty="0">
              <a:solidFill>
                <a:schemeClr val="bg1"/>
              </a:solidFill>
            </a:rPr>
            <a:t>Have you used direct speech correctly?</a:t>
          </a:r>
          <a:endParaRPr lang="en-GB" sz="3500" u="none" kern="1200" dirty="0">
            <a:solidFill>
              <a:schemeClr val="bg1"/>
            </a:solidFill>
          </a:endParaRPr>
        </a:p>
      </dsp:txBody>
      <dsp:txXfrm>
        <a:off x="94766" y="94766"/>
        <a:ext cx="7023918" cy="1751753"/>
      </dsp:txXfrm>
    </dsp:sp>
    <dsp:sp modelId="{B0A809F2-931D-4494-8840-C3CB40F970FB}">
      <dsp:nvSpPr>
        <dsp:cNvPr id="0" name=""/>
        <dsp:cNvSpPr/>
      </dsp:nvSpPr>
      <dsp:spPr>
        <a:xfrm>
          <a:off x="0" y="2296017"/>
          <a:ext cx="7213450" cy="1941285"/>
        </a:xfrm>
        <a:prstGeom prst="roundRect">
          <a:avLst/>
        </a:prstGeom>
        <a:gradFill rotWithShape="0">
          <a:gsLst>
            <a:gs pos="0">
              <a:schemeClr val="accent2">
                <a:hueOff val="-2556499"/>
                <a:satOff val="-3410"/>
                <a:lumOff val="-1019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556499"/>
                <a:satOff val="-3410"/>
                <a:lumOff val="-1019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556499"/>
                <a:satOff val="-3410"/>
                <a:lumOff val="-1019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u="none" kern="1200" dirty="0">
              <a:solidFill>
                <a:schemeClr val="tx1"/>
              </a:solidFill>
            </a:rPr>
            <a:t>Is your writing full of rich vocabulary and a range of sentences?</a:t>
          </a:r>
          <a:br>
            <a:rPr lang="en-GB" sz="3500" u="none" kern="1200" dirty="0">
              <a:solidFill>
                <a:schemeClr val="tx1"/>
              </a:solidFill>
            </a:rPr>
          </a:br>
          <a:endParaRPr lang="en-GB" sz="3500" u="none" kern="1200" dirty="0"/>
        </a:p>
      </dsp:txBody>
      <dsp:txXfrm>
        <a:off x="94766" y="2390783"/>
        <a:ext cx="7023918" cy="1751753"/>
      </dsp:txXfrm>
    </dsp:sp>
    <dsp:sp modelId="{B18B120C-C9A9-4A75-B51E-E770DA9986B6}">
      <dsp:nvSpPr>
        <dsp:cNvPr id="0" name=""/>
        <dsp:cNvSpPr/>
      </dsp:nvSpPr>
      <dsp:spPr>
        <a:xfrm>
          <a:off x="0" y="4338103"/>
          <a:ext cx="7213450" cy="1941285"/>
        </a:xfrm>
        <a:prstGeom prst="roundRect">
          <a:avLst/>
        </a:prstGeom>
        <a:gradFill rotWithShape="0">
          <a:gsLst>
            <a:gs pos="0">
              <a:schemeClr val="accent2">
                <a:hueOff val="-5112997"/>
                <a:satOff val="-6820"/>
                <a:lumOff val="-2039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5112997"/>
                <a:satOff val="-6820"/>
                <a:lumOff val="-2039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5112997"/>
                <a:satOff val="-6820"/>
                <a:lumOff val="-2039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>
              <a:solidFill>
                <a:schemeClr val="bg1"/>
              </a:solidFill>
            </a:rPr>
            <a:t>Have</a:t>
          </a:r>
          <a:r>
            <a:rPr lang="en-GB" sz="3500" kern="1200" baseline="0" dirty="0">
              <a:solidFill>
                <a:schemeClr val="bg1"/>
              </a:solidFill>
            </a:rPr>
            <a:t> you used paragraphs and written in the third person? </a:t>
          </a:r>
          <a:endParaRPr lang="en-GB" sz="3500" kern="1200" dirty="0">
            <a:solidFill>
              <a:schemeClr val="bg1"/>
            </a:solidFill>
          </a:endParaRPr>
        </a:p>
      </dsp:txBody>
      <dsp:txXfrm>
        <a:off x="94766" y="4432869"/>
        <a:ext cx="7023918" cy="17517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095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647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427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632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123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632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390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503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13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600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162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939414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7661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6291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1313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1406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551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2D9499B8-1AF9-478B-AFCC-8FA52AB55186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2779EC4-0102-4FF3-A8F5-557D7D7D3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2022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820" r:id="rId12"/>
    <p:sldLayoutId id="2147483821" r:id="rId13"/>
    <p:sldLayoutId id="2147483822" r:id="rId14"/>
    <p:sldLayoutId id="2147483823" r:id="rId15"/>
    <p:sldLayoutId id="2147483824" r:id="rId16"/>
    <p:sldLayoutId id="214748382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10">
            <a:extLst>
              <a:ext uri="{FF2B5EF4-FFF2-40B4-BE49-F238E27FC236}">
                <a16:creationId xmlns:a16="http://schemas.microsoft.com/office/drawing/2014/main" id="{6B2275DD-736C-472F-9D1B-3BA6016BF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62E5E9-4B91-413D-88D8-9E0209817EDF}"/>
              </a:ext>
            </a:extLst>
          </p:cNvPr>
          <p:cNvSpPr txBox="1"/>
          <p:nvPr/>
        </p:nvSpPr>
        <p:spPr>
          <a:xfrm>
            <a:off x="711591" y="939361"/>
            <a:ext cx="795866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4400" u="sng" dirty="0">
                <a:solidFill>
                  <a:schemeClr val="tx1">
                    <a:lumMod val="95000"/>
                  </a:schemeClr>
                </a:solidFill>
              </a:rPr>
              <a:t>Friday 29</a:t>
            </a:r>
            <a:r>
              <a:rPr lang="en-US" sz="4400" u="sng" baseline="30000" dirty="0">
                <a:solidFill>
                  <a:schemeClr val="tx1">
                    <a:lumMod val="95000"/>
                  </a:schemeClr>
                </a:solidFill>
              </a:rPr>
              <a:t>th</a:t>
            </a:r>
            <a:r>
              <a:rPr lang="en-US" sz="4400" u="sng" dirty="0">
                <a:solidFill>
                  <a:schemeClr val="tx1">
                    <a:lumMod val="95000"/>
                  </a:schemeClr>
                </a:solidFill>
              </a:rPr>
              <a:t> January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4400" u="sng" dirty="0">
              <a:solidFill>
                <a:schemeClr val="tx1">
                  <a:lumMod val="95000"/>
                </a:schemeClr>
              </a:solidFill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4400" u="sng" dirty="0">
                <a:solidFill>
                  <a:schemeClr val="tx1">
                    <a:lumMod val="95000"/>
                  </a:schemeClr>
                </a:solidFill>
              </a:rPr>
              <a:t>LI : </a:t>
            </a:r>
            <a:r>
              <a:rPr lang="en-US" sz="4400" u="sng" dirty="0">
                <a:solidFill>
                  <a:schemeClr val="tx1">
                    <a:lumMod val="95000"/>
                  </a:schemeClr>
                </a:solidFill>
                <a:effectLst/>
              </a:rPr>
              <a:t>To write a narrative based on the Lion, the Witch and the Wardrobe including dialogue and action. </a:t>
            </a:r>
            <a:endParaRPr lang="en-US" sz="4400" u="sng" dirty="0">
              <a:solidFill>
                <a:schemeClr val="tx1">
                  <a:lumMod val="95000"/>
                </a:schemeClr>
              </a:solidFill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E15DBA1-0ED6-4640-8871-860A474DB1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52382" y="46810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401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FE7795F-A12B-4E5B-BCF5-A94AD632743F}"/>
              </a:ext>
            </a:extLst>
          </p:cNvPr>
          <p:cNvSpPr txBox="1"/>
          <p:nvPr/>
        </p:nvSpPr>
        <p:spPr>
          <a:xfrm>
            <a:off x="397564" y="357808"/>
            <a:ext cx="1119421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/>
              <a:t>To start writing you will need: </a:t>
            </a:r>
          </a:p>
          <a:p>
            <a:endParaRPr lang="en-GB" sz="4000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/>
              <a:t> your planning sheet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/>
              <a:t> a dictionary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/>
              <a:t> a thesaurus ( if you have one)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/>
              <a:t> some rough paper to draft sentences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/>
              <a:t> writing tools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/>
              <a:t> your imaginations! 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FF0CC49-9C0C-426D-A5A9-15203828A4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39131" y="51782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05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8902C-7181-4779-90E2-D15E399B4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GB" u="sng" dirty="0"/>
              <a:t>Today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5D7DE4-31F3-46C4-A01C-11F3F8B122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9822"/>
            <a:ext cx="10515600" cy="496714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 will be writing about how your character returns to the “real” world. </a:t>
            </a:r>
            <a:endParaRPr lang="en-GB" sz="3200" dirty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Your character is going to t</a:t>
            </a:r>
            <a:r>
              <a:rPr lang="en-GB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ell the character they argued with at the beginning all about the adventure. </a:t>
            </a:r>
          </a:p>
          <a:p>
            <a:pPr marL="0" indent="0">
              <a:buNone/>
            </a:pPr>
            <a:r>
              <a:rPr lang="en-GB" sz="3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GB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ow does that person react? </a:t>
            </a:r>
            <a:endParaRPr lang="en-GB" sz="32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Angry and upset and doesn’t want to talk or</a:t>
            </a:r>
            <a:endParaRPr lang="en-GB" sz="32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3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xcited and wants to go and explore and share the new world. </a:t>
            </a:r>
            <a:endParaRPr lang="en-GB" sz="3200" dirty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1800" dirty="0"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F439B21-1FFD-48E9-B282-EA0A317613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416208" y="56303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105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45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19B3503-D505-49AA-97C1-B299D58DB4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67746" y="0"/>
            <a:ext cx="8124253" cy="6858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  <a:effectLst>
            <a:innerShdw blurRad="139700" dist="50800" dir="5400000">
              <a:prstClr val="black">
                <a:alpha val="2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39A2319-946A-4C65-9B7C-1F86E9B1B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4067747" cy="6857996"/>
          </a:xfrm>
          <a:prstGeom prst="rect">
            <a:avLst/>
          </a:prstGeo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rbel" panose="020B0503020204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EEE804-C980-4949-9722-04CE48E5A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530" y="172278"/>
            <a:ext cx="3858928" cy="6533322"/>
          </a:xfrm>
        </p:spPr>
        <p:txBody>
          <a:bodyPr anchor="t">
            <a:normAutofit/>
          </a:bodyPr>
          <a:lstStyle/>
          <a:p>
            <a:r>
              <a:rPr lang="en-GB" sz="4800" u="sng" dirty="0">
                <a:solidFill>
                  <a:schemeClr val="tx1"/>
                </a:solidFill>
              </a:rPr>
              <a:t>Direct speech</a:t>
            </a:r>
            <a:br>
              <a:rPr lang="en-GB" sz="4800" u="sng" dirty="0">
                <a:solidFill>
                  <a:schemeClr val="tx1"/>
                </a:solidFill>
              </a:rPr>
            </a:br>
            <a:br>
              <a:rPr lang="en-GB" sz="4800" u="sng" dirty="0">
                <a:solidFill>
                  <a:schemeClr val="tx1"/>
                </a:solidFill>
              </a:rPr>
            </a:br>
            <a:br>
              <a:rPr lang="en-GB" sz="4800" u="sng" dirty="0">
                <a:solidFill>
                  <a:schemeClr val="tx1"/>
                </a:solidFill>
              </a:rPr>
            </a:br>
            <a:br>
              <a:rPr lang="en-GB" sz="4800" u="sng" dirty="0">
                <a:solidFill>
                  <a:schemeClr val="tx1"/>
                </a:solidFill>
              </a:rPr>
            </a:br>
            <a:r>
              <a:rPr lang="en-GB" sz="4800" u="sng" dirty="0">
                <a:solidFill>
                  <a:schemeClr val="tx1"/>
                </a:solidFill>
              </a:rPr>
              <a:t>Vocab</a:t>
            </a:r>
            <a:br>
              <a:rPr lang="en-GB" sz="4800" dirty="0">
                <a:solidFill>
                  <a:schemeClr val="tx1"/>
                </a:solidFill>
              </a:rPr>
            </a:br>
            <a:br>
              <a:rPr lang="en-GB" sz="4800" dirty="0">
                <a:solidFill>
                  <a:schemeClr val="tx1"/>
                </a:solidFill>
              </a:rPr>
            </a:br>
            <a:br>
              <a:rPr lang="en-GB" sz="4800" dirty="0">
                <a:solidFill>
                  <a:schemeClr val="tx1"/>
                </a:solidFill>
              </a:rPr>
            </a:br>
            <a:r>
              <a:rPr lang="en-GB" sz="4800" u="sng" dirty="0">
                <a:solidFill>
                  <a:schemeClr val="tx1"/>
                </a:solidFill>
              </a:rPr>
              <a:t>Clear structure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F2978A5-2D83-49A9-B654-A1AE6C4022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9774556"/>
              </p:ext>
            </p:extLst>
          </p:nvPr>
        </p:nvGraphicFramePr>
        <p:xfrm>
          <a:off x="4673750" y="172278"/>
          <a:ext cx="7213450" cy="65333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4D63065-8B36-4BF2-A7B9-3E7EBA4527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008244" y="54830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681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84730-9EDD-4ECA-90D4-3F5C4E044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Evaluating your writing and thinking about your targets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5D5A27-17DF-4B7F-A37A-42C9A9CF11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5303"/>
            <a:ext cx="10515600" cy="4321659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Do you see an improvement in this piece of writing? 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Have you tried to include a range of sentences? 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</a:rPr>
              <a:t>Have you checked each sentence to see that  it makes sense? </a:t>
            </a:r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842D180-6592-4C56-A914-0FEC8D8761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25878" y="53638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634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3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492CE-05C0-499A-9CAB-5583C7848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Glossary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6055F-1A96-48CA-8C54-3AAE3E0848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4488"/>
            <a:ext cx="10515600" cy="473247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u="sng" dirty="0"/>
              <a:t>Expanded noun phrases </a:t>
            </a:r>
            <a:r>
              <a:rPr lang="en-GB" dirty="0"/>
              <a:t>– </a:t>
            </a:r>
            <a:r>
              <a:rPr lang="en-GB" dirty="0">
                <a:solidFill>
                  <a:schemeClr val="tx1"/>
                </a:solidFill>
              </a:rPr>
              <a:t>a </a:t>
            </a:r>
            <a:r>
              <a:rPr lang="en-US" b="1" dirty="0">
                <a:solidFill>
                  <a:schemeClr val="tx1"/>
                </a:solidFill>
              </a:rPr>
              <a:t>single tear  </a:t>
            </a:r>
            <a:r>
              <a:rPr lang="en-US" dirty="0">
                <a:solidFill>
                  <a:schemeClr val="tx1"/>
                </a:solidFill>
              </a:rPr>
              <a:t>(an adjective describing the noun.) 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b="1" u="sng" dirty="0">
                <a:solidFill>
                  <a:schemeClr val="tx1"/>
                </a:solidFill>
              </a:rPr>
              <a:t>Use of adverbs </a:t>
            </a:r>
            <a:r>
              <a:rPr lang="en-US" dirty="0">
                <a:solidFill>
                  <a:schemeClr val="tx1"/>
                </a:solidFill>
              </a:rPr>
              <a:t>– she walked </a:t>
            </a:r>
            <a:r>
              <a:rPr lang="en-US" b="1" dirty="0">
                <a:solidFill>
                  <a:schemeClr val="tx1"/>
                </a:solidFill>
              </a:rPr>
              <a:t>hastily </a:t>
            </a:r>
            <a:r>
              <a:rPr lang="en-US" dirty="0">
                <a:solidFill>
                  <a:schemeClr val="tx1"/>
                </a:solidFill>
              </a:rPr>
              <a:t>(they emphasize the way in which the action is done).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b="1" u="sng" dirty="0">
                <a:solidFill>
                  <a:schemeClr val="tx1"/>
                </a:solidFill>
              </a:rPr>
              <a:t>Simple sentence </a:t>
            </a:r>
            <a:r>
              <a:rPr lang="en-GB" dirty="0">
                <a:solidFill>
                  <a:schemeClr val="tx1"/>
                </a:solidFill>
              </a:rPr>
              <a:t>– a short sentence to give dramatic impact, has one verb.  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b="1" u="sng" dirty="0">
                <a:solidFill>
                  <a:schemeClr val="tx1"/>
                </a:solidFill>
              </a:rPr>
              <a:t>Compound sentence </a:t>
            </a:r>
            <a:r>
              <a:rPr lang="en-GB" dirty="0">
                <a:solidFill>
                  <a:schemeClr val="tx1"/>
                </a:solidFill>
              </a:rPr>
              <a:t>– two  simple sentences joined together by a coordinating conjunction. Has two verbs and two main clauses.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b="1" u="sng" dirty="0">
                <a:solidFill>
                  <a:schemeClr val="tx1"/>
                </a:solidFill>
              </a:rPr>
              <a:t>Direct speech </a:t>
            </a:r>
            <a:r>
              <a:rPr lang="en-GB" dirty="0">
                <a:solidFill>
                  <a:schemeClr val="tx1"/>
                </a:solidFill>
              </a:rPr>
              <a:t>– use of speech marks to show characters speaking. 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71529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68A8C-3A27-47EC-BA06-9BC36A7B5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GB" dirty="0"/>
              <a:t>Glossary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343C27-25D6-475C-8B29-A93A369D9E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39687"/>
            <a:ext cx="10515600" cy="5037276"/>
          </a:xfrm>
        </p:spPr>
        <p:txBody>
          <a:bodyPr/>
          <a:lstStyle/>
          <a:p>
            <a:pPr marL="0" indent="0">
              <a:buNone/>
            </a:pPr>
            <a:r>
              <a:rPr lang="en-GB" b="1" u="sng" dirty="0"/>
              <a:t>Complex sentences with verbs </a:t>
            </a:r>
            <a:r>
              <a:rPr lang="en-GB" dirty="0"/>
              <a:t>– in these the </a:t>
            </a:r>
            <a:r>
              <a:rPr lang="en-GB" u="sng" dirty="0"/>
              <a:t>verb</a:t>
            </a:r>
            <a:r>
              <a:rPr lang="en-GB" dirty="0"/>
              <a:t> is at the beginning to produce action and impact. The sentence has a subordinate clause and a main clause. (</a:t>
            </a:r>
            <a:r>
              <a:rPr lang="en-GB" i="1" dirty="0"/>
              <a:t>Punching his arms in the air, his heart pounded.</a:t>
            </a:r>
            <a:r>
              <a:rPr lang="en-GB" dirty="0"/>
              <a:t> )</a:t>
            </a:r>
          </a:p>
          <a:p>
            <a:pPr marL="0" indent="0">
              <a:buNone/>
            </a:pPr>
            <a:r>
              <a:rPr lang="en-GB" b="1" u="sng" dirty="0"/>
              <a:t>Complex sentence which starts with a subordinate clause </a:t>
            </a:r>
            <a:r>
              <a:rPr lang="en-GB" dirty="0"/>
              <a:t>– a sentence with two clauses (subordinate and main) where the subordinating clause goes at the beginning or at the end and a comma separates the two clauses. Uses a subordinating conjunction.</a:t>
            </a:r>
          </a:p>
          <a:p>
            <a:pPr marL="0" indent="0">
              <a:buNone/>
            </a:pPr>
            <a:r>
              <a:rPr lang="en-GB" sz="2800" u="sng" dirty="0" err="1">
                <a:solidFill>
                  <a:schemeClr val="tx1"/>
                </a:solidFill>
              </a:rPr>
              <a:t>Question?afterthought</a:t>
            </a:r>
            <a:r>
              <a:rPr lang="en-GB" sz="2800" u="sng" dirty="0">
                <a:solidFill>
                  <a:schemeClr val="tx1"/>
                </a:solidFill>
              </a:rPr>
              <a:t> – </a:t>
            </a:r>
            <a:r>
              <a:rPr lang="en-GB" sz="2800" dirty="0">
                <a:solidFill>
                  <a:schemeClr val="tx1"/>
                </a:solidFill>
              </a:rPr>
              <a:t>the writer can share the thoughts and feelings of the character without having to use speech marks.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8779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9B958-DDC5-4EAE-9B45-6599B11FC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Subordinating conjunctions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0338B0F-8852-46AA-B6CA-FE188ED5A7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456" t="17830" r="9985" b="12050"/>
          <a:stretch/>
        </p:blipFill>
        <p:spPr>
          <a:xfrm>
            <a:off x="1970893" y="1498844"/>
            <a:ext cx="8250213" cy="5213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315570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6C6091F-6667-46AB-95D5-CF69C07CC9DE}"/>
</file>

<file path=customXml/itemProps2.xml><?xml version="1.0" encoding="utf-8"?>
<ds:datastoreItem xmlns:ds="http://schemas.openxmlformats.org/officeDocument/2006/customXml" ds:itemID="{A70B56D7-3E81-43FE-9C47-0502D9B80033}"/>
</file>

<file path=customXml/itemProps3.xml><?xml version="1.0" encoding="utf-8"?>
<ds:datastoreItem xmlns:ds="http://schemas.openxmlformats.org/officeDocument/2006/customXml" ds:itemID="{37577EF8-0865-419D-8447-DCA60508324B}"/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406</Words>
  <Application>Microsoft Office PowerPoint</Application>
  <PresentationFormat>Widescreen</PresentationFormat>
  <Paragraphs>47</Paragraphs>
  <Slides>8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Comic Sans MS</vt:lpstr>
      <vt:lpstr>Corbel</vt:lpstr>
      <vt:lpstr>Depth</vt:lpstr>
      <vt:lpstr>PowerPoint Presentation</vt:lpstr>
      <vt:lpstr>PowerPoint Presentation</vt:lpstr>
      <vt:lpstr>Today</vt:lpstr>
      <vt:lpstr>Direct speech    Vocab   Clear structure </vt:lpstr>
      <vt:lpstr>Evaluating your writing and thinking about your targets</vt:lpstr>
      <vt:lpstr>Glossary </vt:lpstr>
      <vt:lpstr>Glossary </vt:lpstr>
      <vt:lpstr>Subordinating conjunctions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Camilla Simpson</dc:creator>
  <cp:lastModifiedBy>Camilla Simpson</cp:lastModifiedBy>
  <cp:revision>2</cp:revision>
  <dcterms:created xsi:type="dcterms:W3CDTF">2021-01-20T16:58:45Z</dcterms:created>
  <dcterms:modified xsi:type="dcterms:W3CDTF">2021-01-20T23:24:59Z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