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7" r:id="rId5"/>
    <p:sldId id="256" r:id="rId6"/>
    <p:sldId id="258" r:id="rId7"/>
    <p:sldId id="262" r:id="rId8"/>
    <p:sldId id="260" r:id="rId9"/>
    <p:sldId id="261" r:id="rId10"/>
    <p:sldId id="263"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E3CCEAC-6859-4EE5-A304-355DA4054681}" v="43" dt="2020-05-06T09:56:28.4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AD8208BB-823A-4FEA-9C11-F6FDF0BDEEFA}" type="datetimeFigureOut">
              <a:rPr lang="en-US" smtClean="0"/>
              <a:t>5/7/2020</a:t>
            </a:fld>
            <a:endParaRPr lang="en-US"/>
          </a:p>
        </p:txBody>
      </p:sp>
      <p:sp>
        <p:nvSpPr>
          <p:cNvPr id="5" name="Footer Placeholder 4"/>
          <p:cNvSpPr>
            <a:spLocks noGrp="1"/>
          </p:cNvSpPr>
          <p:nvPr>
            <p:ph type="ftr" sz="quarter" idx="11"/>
          </p:nvPr>
        </p:nvSpPr>
        <p:spPr>
          <a:xfrm>
            <a:off x="1876424" y="5410201"/>
            <a:ext cx="5124886" cy="365125"/>
          </a:xfrm>
        </p:spPr>
        <p:txBody>
          <a:bodyPr/>
          <a:lstStyle/>
          <a:p>
            <a:endParaRPr lang="en-US"/>
          </a:p>
        </p:txBody>
      </p:sp>
      <p:sp>
        <p:nvSpPr>
          <p:cNvPr id="6" name="Slide Number Placeholder 5"/>
          <p:cNvSpPr>
            <a:spLocks noGrp="1"/>
          </p:cNvSpPr>
          <p:nvPr>
            <p:ph type="sldNum" sz="quarter" idx="12"/>
          </p:nvPr>
        </p:nvSpPr>
        <p:spPr>
          <a:xfrm>
            <a:off x="9896911" y="5410199"/>
            <a:ext cx="771089" cy="365125"/>
          </a:xfrm>
        </p:spPr>
        <p:txBody>
          <a:bodyPr/>
          <a:lstStyle/>
          <a:p>
            <a:fld id="{0E9128B4-48CA-4186-A761-ACF19AA0D35F}" type="slidenum">
              <a:rPr lang="en-US" smtClean="0"/>
              <a:t>‹#›</a:t>
            </a:fld>
            <a:endParaRPr lang="en-US"/>
          </a:p>
        </p:txBody>
      </p:sp>
    </p:spTree>
    <p:extLst>
      <p:ext uri="{BB962C8B-B14F-4D97-AF65-F5344CB8AC3E}">
        <p14:creationId xmlns:p14="http://schemas.microsoft.com/office/powerpoint/2010/main" val="2133263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8208BB-823A-4FEA-9C11-F6FDF0BDEEFA}" type="datetimeFigureOut">
              <a:rPr lang="en-US" smtClean="0"/>
              <a:t>5/7/2020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9128B4-48CA-4186-A761-ACF19AA0D35F}" type="slidenum">
              <a:rPr lang="en-US" smtClean="0"/>
              <a:t>‹#›</a:t>
            </a:fld>
            <a:endParaRPr lang="en-US"/>
          </a:p>
        </p:txBody>
      </p:sp>
    </p:spTree>
    <p:extLst>
      <p:ext uri="{BB962C8B-B14F-4D97-AF65-F5344CB8AC3E}">
        <p14:creationId xmlns:p14="http://schemas.microsoft.com/office/powerpoint/2010/main" val="4196757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8208BB-823A-4FEA-9C11-F6FDF0BDEEFA}" type="datetimeFigureOut">
              <a:rPr lang="en-US" smtClean="0"/>
              <a:t>5/7/2020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9128B4-48CA-4186-A761-ACF19AA0D35F}" type="slidenum">
              <a:rPr lang="en-US" smtClean="0"/>
              <a:t>‹#›</a:t>
            </a:fld>
            <a:endParaRPr lang="en-US"/>
          </a:p>
        </p:txBody>
      </p:sp>
    </p:spTree>
    <p:extLst>
      <p:ext uri="{BB962C8B-B14F-4D97-AF65-F5344CB8AC3E}">
        <p14:creationId xmlns:p14="http://schemas.microsoft.com/office/powerpoint/2010/main" val="39871641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D8208BB-823A-4FEA-9C11-F6FDF0BDEEFA}" type="datetimeFigureOut">
              <a:rPr lang="en-US" smtClean="0"/>
              <a:t>5/7/2020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9128B4-48CA-4186-A761-ACF19AA0D35F}" type="slidenum">
              <a:rPr lang="en-US" smtClean="0"/>
              <a:t>‹#›</a:t>
            </a:fld>
            <a:endParaRPr lang="en-US"/>
          </a:p>
        </p:txBody>
      </p:sp>
    </p:spTree>
    <p:extLst>
      <p:ext uri="{BB962C8B-B14F-4D97-AF65-F5344CB8AC3E}">
        <p14:creationId xmlns:p14="http://schemas.microsoft.com/office/powerpoint/2010/main" val="41270421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D8208BB-823A-4FEA-9C11-F6FDF0BDEEFA}" type="datetimeFigureOut">
              <a:rPr lang="en-US" smtClean="0"/>
              <a:t>5/7/2020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E9128B4-48CA-4186-A761-ACF19AA0D35F}" type="slidenum">
              <a:rPr lang="en-US" smtClean="0"/>
              <a:t>‹#›</a:t>
            </a:fld>
            <a:endParaRPr lang="en-US"/>
          </a:p>
        </p:txBody>
      </p:sp>
    </p:spTree>
    <p:extLst>
      <p:ext uri="{BB962C8B-B14F-4D97-AF65-F5344CB8AC3E}">
        <p14:creationId xmlns:p14="http://schemas.microsoft.com/office/powerpoint/2010/main" val="35455301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D8208BB-823A-4FEA-9C11-F6FDF0BDEEFA}" type="datetimeFigureOut">
              <a:rPr lang="en-US" smtClean="0"/>
              <a:t>5/7/2020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E9128B4-48CA-4186-A761-ACF19AA0D35F}" type="slidenum">
              <a:rPr lang="en-US" smtClean="0"/>
              <a:t>‹#›</a:t>
            </a:fld>
            <a:endParaRPr lang="en-US"/>
          </a:p>
        </p:txBody>
      </p:sp>
    </p:spTree>
    <p:extLst>
      <p:ext uri="{BB962C8B-B14F-4D97-AF65-F5344CB8AC3E}">
        <p14:creationId xmlns:p14="http://schemas.microsoft.com/office/powerpoint/2010/main" val="40804984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8208BB-823A-4FEA-9C11-F6FDF0BDEEFA}" type="datetimeFigureOut">
              <a:rPr lang="en-US" smtClean="0"/>
              <a:t>5/7/2020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E9128B4-48CA-4186-A761-ACF19AA0D35F}" type="slidenum">
              <a:rPr lang="en-US" smtClean="0"/>
              <a:t>‹#›</a:t>
            </a:fld>
            <a:endParaRPr lang="en-US"/>
          </a:p>
        </p:txBody>
      </p:sp>
    </p:spTree>
    <p:extLst>
      <p:ext uri="{BB962C8B-B14F-4D97-AF65-F5344CB8AC3E}">
        <p14:creationId xmlns:p14="http://schemas.microsoft.com/office/powerpoint/2010/main" val="1483309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D8208BB-823A-4FEA-9C11-F6FDF0BDEEFA}" type="datetimeFigureOut">
              <a:rPr lang="en-US" smtClean="0"/>
              <a:t>5/7/2020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9128B4-48CA-4186-A761-ACF19AA0D35F}" type="slidenum">
              <a:rPr lang="en-US" smtClean="0"/>
              <a:t>‹#›</a:t>
            </a:fld>
            <a:endParaRPr lang="en-US"/>
          </a:p>
        </p:txBody>
      </p:sp>
    </p:spTree>
    <p:extLst>
      <p:ext uri="{BB962C8B-B14F-4D97-AF65-F5344CB8AC3E}">
        <p14:creationId xmlns:p14="http://schemas.microsoft.com/office/powerpoint/2010/main" val="9057860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D8208BB-823A-4FEA-9C11-F6FDF0BDEEFA}" type="datetimeFigureOut">
              <a:rPr lang="en-US" smtClean="0"/>
              <a:t>5/7/2020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9128B4-48CA-4186-A761-ACF19AA0D35F}" type="slidenum">
              <a:rPr lang="en-US" smtClean="0"/>
              <a:t>‹#›</a:t>
            </a:fld>
            <a:endParaRPr lang="en-US"/>
          </a:p>
        </p:txBody>
      </p:sp>
    </p:spTree>
    <p:extLst>
      <p:ext uri="{BB962C8B-B14F-4D97-AF65-F5344CB8AC3E}">
        <p14:creationId xmlns:p14="http://schemas.microsoft.com/office/powerpoint/2010/main" val="41744174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D8208BB-823A-4FEA-9C11-F6FDF0BDEEFA}" type="datetimeFigureOut">
              <a:rPr lang="en-US" smtClean="0"/>
              <a:t>5/7/2020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9128B4-48CA-4186-A761-ACF19AA0D35F}" type="slidenum">
              <a:rPr lang="en-US" smtClean="0"/>
              <a:t>‹#›</a:t>
            </a:fld>
            <a:endParaRPr lang="en-US"/>
          </a:p>
        </p:txBody>
      </p:sp>
    </p:spTree>
    <p:extLst>
      <p:ext uri="{BB962C8B-B14F-4D97-AF65-F5344CB8AC3E}">
        <p14:creationId xmlns:p14="http://schemas.microsoft.com/office/powerpoint/2010/main" val="1936281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D8208BB-823A-4FEA-9C11-F6FDF0BDEEFA}" type="datetimeFigureOut">
              <a:rPr lang="en-US" smtClean="0"/>
              <a:t>5/7/2020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9128B4-48CA-4186-A761-ACF19AA0D35F}" type="slidenum">
              <a:rPr lang="en-US" smtClean="0"/>
              <a:t>‹#›</a:t>
            </a:fld>
            <a:endParaRPr lang="en-US"/>
          </a:p>
        </p:txBody>
      </p:sp>
    </p:spTree>
    <p:extLst>
      <p:ext uri="{BB962C8B-B14F-4D97-AF65-F5344CB8AC3E}">
        <p14:creationId xmlns:p14="http://schemas.microsoft.com/office/powerpoint/2010/main" val="38175030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D8208BB-823A-4FEA-9C11-F6FDF0BDEEFA}" type="datetimeFigureOut">
              <a:rPr lang="en-US" smtClean="0"/>
              <a:t>5/7/2020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9128B4-48CA-4186-A761-ACF19AA0D35F}" type="slidenum">
              <a:rPr lang="en-US" smtClean="0"/>
              <a:t>‹#›</a:t>
            </a:fld>
            <a:endParaRPr lang="en-US"/>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7739319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D8208BB-823A-4FEA-9C11-F6FDF0BDEEFA}" type="datetimeFigureOut">
              <a:rPr lang="en-US" smtClean="0"/>
              <a:t>5/7/2020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9128B4-48CA-4186-A761-ACF19AA0D35F}" type="slidenum">
              <a:rPr lang="en-US" smtClean="0"/>
              <a:t>‹#›</a:t>
            </a:fld>
            <a:endParaRPr lang="en-US"/>
          </a:p>
        </p:txBody>
      </p:sp>
    </p:spTree>
    <p:extLst>
      <p:ext uri="{BB962C8B-B14F-4D97-AF65-F5344CB8AC3E}">
        <p14:creationId xmlns:p14="http://schemas.microsoft.com/office/powerpoint/2010/main" val="17171158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D8208BB-823A-4FEA-9C11-F6FDF0BDEEFA}" type="datetimeFigureOut">
              <a:rPr lang="en-US" smtClean="0"/>
              <a:t>5/7/2020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E9128B4-48CA-4186-A761-ACF19AA0D35F}" type="slidenum">
              <a:rPr lang="en-US" smtClean="0"/>
              <a:t>‹#›</a:t>
            </a:fld>
            <a:endParaRPr lang="en-US"/>
          </a:p>
        </p:txBody>
      </p:sp>
    </p:spTree>
    <p:extLst>
      <p:ext uri="{BB962C8B-B14F-4D97-AF65-F5344CB8AC3E}">
        <p14:creationId xmlns:p14="http://schemas.microsoft.com/office/powerpoint/2010/main" val="33196873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D8208BB-823A-4FEA-9C11-F6FDF0BDEEFA}" type="datetimeFigureOut">
              <a:rPr lang="en-US" smtClean="0"/>
              <a:t>5/7/2020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E9128B4-48CA-4186-A761-ACF19AA0D35F}" type="slidenum">
              <a:rPr lang="en-US" smtClean="0"/>
              <a:t>‹#›</a:t>
            </a:fld>
            <a:endParaRPr lang="en-US"/>
          </a:p>
        </p:txBody>
      </p:sp>
    </p:spTree>
    <p:extLst>
      <p:ext uri="{BB962C8B-B14F-4D97-AF65-F5344CB8AC3E}">
        <p14:creationId xmlns:p14="http://schemas.microsoft.com/office/powerpoint/2010/main" val="14595666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8208BB-823A-4FEA-9C11-F6FDF0BDEEFA}" type="datetimeFigureOut">
              <a:rPr lang="en-US" smtClean="0"/>
              <a:t>5/7/2020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9128B4-48CA-4186-A761-ACF19AA0D35F}" type="slidenum">
              <a:rPr lang="en-US" smtClean="0"/>
              <a:t>‹#›</a:t>
            </a:fld>
            <a:endParaRPr lang="en-US"/>
          </a:p>
        </p:txBody>
      </p:sp>
    </p:spTree>
    <p:extLst>
      <p:ext uri="{BB962C8B-B14F-4D97-AF65-F5344CB8AC3E}">
        <p14:creationId xmlns:p14="http://schemas.microsoft.com/office/powerpoint/2010/main" val="16690046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8208BB-823A-4FEA-9C11-F6FDF0BDEEFA}" type="datetimeFigureOut">
              <a:rPr lang="en-US" smtClean="0"/>
              <a:t>5/7/2020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9128B4-48CA-4186-A761-ACF19AA0D35F}" type="slidenum">
              <a:rPr lang="en-US" smtClean="0"/>
              <a:t>‹#›</a:t>
            </a:fld>
            <a:endParaRPr lang="en-US"/>
          </a:p>
        </p:txBody>
      </p:sp>
    </p:spTree>
    <p:extLst>
      <p:ext uri="{BB962C8B-B14F-4D97-AF65-F5344CB8AC3E}">
        <p14:creationId xmlns:p14="http://schemas.microsoft.com/office/powerpoint/2010/main" val="35175518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AD8208BB-823A-4FEA-9C11-F6FDF0BDEEFA}" type="datetimeFigureOut">
              <a:rPr lang="en-US" smtClean="0"/>
              <a:t>5/7/2020</a:t>
            </a:fld>
            <a:endParaRPr lang="en-US"/>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0E9128B4-48CA-4186-A761-ACF19AA0D35F}" type="slidenum">
              <a:rPr lang="en-US" smtClean="0"/>
              <a:t>‹#›</a:t>
            </a:fld>
            <a:endParaRPr lang="en-US"/>
          </a:p>
        </p:txBody>
      </p:sp>
    </p:spTree>
    <p:extLst>
      <p:ext uri="{BB962C8B-B14F-4D97-AF65-F5344CB8AC3E}">
        <p14:creationId xmlns:p14="http://schemas.microsoft.com/office/powerpoint/2010/main" val="68678442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1657251-6007-4A18-B6F5-1EA742AD3687}"/>
              </a:ext>
            </a:extLst>
          </p:cNvPr>
          <p:cNvSpPr/>
          <p:nvPr/>
        </p:nvSpPr>
        <p:spPr>
          <a:xfrm>
            <a:off x="1451113" y="901148"/>
            <a:ext cx="9289774" cy="4647426"/>
          </a:xfrm>
          <a:prstGeom prst="rect">
            <a:avLst/>
          </a:prstGeom>
        </p:spPr>
        <p:txBody>
          <a:bodyPr wrap="square">
            <a:spAutoFit/>
          </a:bodyPr>
          <a:lstStyle/>
          <a:p>
            <a:pPr algn="ctr"/>
            <a:r>
              <a:rPr lang="en-GB" sz="3200" dirty="0">
                <a:solidFill>
                  <a:schemeClr val="bg1"/>
                </a:solidFill>
                <a:latin typeface="Comic Sans MS" panose="030F0702030302020204" pitchFamily="66" charset="0"/>
              </a:rPr>
              <a:t>Expressing our Faith</a:t>
            </a:r>
          </a:p>
          <a:p>
            <a:pPr algn="ctr"/>
            <a:endParaRPr lang="en-GB" sz="2400" dirty="0">
              <a:solidFill>
                <a:schemeClr val="bg1"/>
              </a:solidFill>
              <a:latin typeface="Comic Sans MS" panose="030F0702030302020204" pitchFamily="66" charset="0"/>
            </a:endParaRPr>
          </a:p>
          <a:p>
            <a:r>
              <a:rPr lang="en-GB" sz="2400" dirty="0">
                <a:solidFill>
                  <a:schemeClr val="bg1"/>
                </a:solidFill>
                <a:latin typeface="Comic Sans MS" panose="030F0702030302020204" pitchFamily="66" charset="0"/>
              </a:rPr>
              <a:t>Thank you for the lovely art work many of you have sent and uploaded illustrating the Apostle’s Creed. Well done for thinking carefully about what it was saying. I hope everyone will send or post their art work. </a:t>
            </a:r>
            <a:br>
              <a:rPr lang="en-GB" sz="2400" dirty="0">
                <a:solidFill>
                  <a:schemeClr val="bg1"/>
                </a:solidFill>
                <a:latin typeface="Comic Sans MS" panose="030F0702030302020204" pitchFamily="66" charset="0"/>
              </a:rPr>
            </a:br>
            <a:br>
              <a:rPr lang="en-GB" sz="2400" dirty="0">
                <a:solidFill>
                  <a:schemeClr val="bg1"/>
                </a:solidFill>
                <a:latin typeface="Comic Sans MS" panose="030F0702030302020204" pitchFamily="66" charset="0"/>
              </a:rPr>
            </a:br>
            <a:r>
              <a:rPr lang="en-GB" sz="2400" dirty="0">
                <a:solidFill>
                  <a:schemeClr val="bg1"/>
                </a:solidFill>
                <a:latin typeface="Comic Sans MS" panose="030F0702030302020204" pitchFamily="66" charset="0"/>
              </a:rPr>
              <a:t>On the next page you will find the words of the Apostle’s Creed, read it again and imagine you are one of Jesus’ apostles saying it; how would it make you feel? </a:t>
            </a:r>
            <a:br>
              <a:rPr lang="en-GB" sz="2400" dirty="0">
                <a:solidFill>
                  <a:schemeClr val="bg1"/>
                </a:solidFill>
                <a:latin typeface="Comic Sans MS" panose="030F0702030302020204" pitchFamily="66" charset="0"/>
              </a:rPr>
            </a:br>
            <a:br>
              <a:rPr lang="en-GB" sz="2400" dirty="0">
                <a:solidFill>
                  <a:schemeClr val="bg1"/>
                </a:solidFill>
                <a:latin typeface="Comic Sans MS" panose="030F0702030302020204" pitchFamily="66" charset="0"/>
              </a:rPr>
            </a:br>
            <a:endParaRPr lang="en-GB" sz="24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15927969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3E3A596-BED8-47B8-A7FE-293680C865EF}"/>
              </a:ext>
            </a:extLst>
          </p:cNvPr>
          <p:cNvSpPr>
            <a:spLocks noGrp="1"/>
          </p:cNvSpPr>
          <p:nvPr>
            <p:ph type="subTitle" idx="1"/>
          </p:nvPr>
        </p:nvSpPr>
        <p:spPr/>
        <p:txBody>
          <a:bodyPr/>
          <a:lstStyle/>
          <a:p>
            <a:endParaRPr lang="en-US" dirty="0"/>
          </a:p>
        </p:txBody>
      </p:sp>
      <p:sp>
        <p:nvSpPr>
          <p:cNvPr id="5" name="Title 4">
            <a:extLst>
              <a:ext uri="{FF2B5EF4-FFF2-40B4-BE49-F238E27FC236}">
                <a16:creationId xmlns:a16="http://schemas.microsoft.com/office/drawing/2014/main" id="{081FB130-6FBB-4457-AC18-354E90019387}"/>
              </a:ext>
            </a:extLst>
          </p:cNvPr>
          <p:cNvSpPr>
            <a:spLocks noGrp="1"/>
          </p:cNvSpPr>
          <p:nvPr>
            <p:ph type="ctrTitle"/>
          </p:nvPr>
        </p:nvSpPr>
        <p:spPr/>
        <p:txBody>
          <a:bodyPr/>
          <a:lstStyle/>
          <a:p>
            <a:endParaRPr lang="en-US"/>
          </a:p>
        </p:txBody>
      </p:sp>
      <p:sp>
        <p:nvSpPr>
          <p:cNvPr id="7" name="Rectangle 6">
            <a:extLst>
              <a:ext uri="{FF2B5EF4-FFF2-40B4-BE49-F238E27FC236}">
                <a16:creationId xmlns:a16="http://schemas.microsoft.com/office/drawing/2014/main" id="{88A52BCE-8F6F-43C3-B58F-0EA86ECBCDFC}"/>
              </a:ext>
            </a:extLst>
          </p:cNvPr>
          <p:cNvSpPr/>
          <p:nvPr/>
        </p:nvSpPr>
        <p:spPr>
          <a:xfrm>
            <a:off x="3048000" y="184761"/>
            <a:ext cx="6096000" cy="7307321"/>
          </a:xfrm>
          <a:prstGeom prst="rect">
            <a:avLst/>
          </a:prstGeom>
        </p:spPr>
        <p:txBody>
          <a:bodyPr>
            <a:spAutoFit/>
          </a:bodyPr>
          <a:lstStyle/>
          <a:p>
            <a:pPr algn="ctr">
              <a:lnSpc>
                <a:spcPct val="107000"/>
              </a:lnSpc>
              <a:spcAft>
                <a:spcPts val="800"/>
              </a:spcAft>
            </a:pPr>
            <a:r>
              <a:rPr lang="en-US" sz="1400" dirty="0">
                <a:solidFill>
                  <a:schemeClr val="bg1"/>
                </a:solidFill>
                <a:latin typeface="Comic Sans MS" panose="030F0702030302020204" pitchFamily="66" charset="0"/>
                <a:ea typeface="Calibri" panose="020F0502020204030204" pitchFamily="34" charset="0"/>
                <a:cs typeface="Times New Roman" panose="02020603050405020304" pitchFamily="18" charset="0"/>
              </a:rPr>
              <a:t>I believe in God the Father Almighty,</a:t>
            </a:r>
            <a:endParaRPr lang="en-US"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400" dirty="0">
                <a:solidFill>
                  <a:schemeClr val="bg1"/>
                </a:solidFill>
                <a:latin typeface="Comic Sans MS" panose="030F0702030302020204" pitchFamily="66" charset="0"/>
                <a:ea typeface="Calibri" panose="020F0502020204030204" pitchFamily="34" charset="0"/>
                <a:cs typeface="Times New Roman" panose="02020603050405020304" pitchFamily="18" charset="0"/>
              </a:rPr>
              <a:t>Maker of heaven and earth;</a:t>
            </a:r>
            <a:endParaRPr lang="en-US"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400" dirty="0">
                <a:solidFill>
                  <a:schemeClr val="bg1"/>
                </a:solidFill>
                <a:latin typeface="Comic Sans MS" panose="030F0702030302020204" pitchFamily="66" charset="0"/>
                <a:ea typeface="Calibri" panose="020F0502020204030204" pitchFamily="34" charset="0"/>
                <a:cs typeface="Times New Roman" panose="02020603050405020304" pitchFamily="18" charset="0"/>
              </a:rPr>
              <a:t> </a:t>
            </a:r>
            <a:endParaRPr lang="en-US"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400" dirty="0">
                <a:solidFill>
                  <a:schemeClr val="bg1"/>
                </a:solidFill>
                <a:latin typeface="Comic Sans MS" panose="030F0702030302020204" pitchFamily="66" charset="0"/>
                <a:ea typeface="Calibri" panose="020F0502020204030204" pitchFamily="34" charset="0"/>
                <a:cs typeface="Times New Roman" panose="02020603050405020304" pitchFamily="18" charset="0"/>
              </a:rPr>
              <a:t>And in Jesus Christ his only Son our Lord:</a:t>
            </a:r>
            <a:endParaRPr lang="en-US"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400" dirty="0">
                <a:solidFill>
                  <a:schemeClr val="bg1"/>
                </a:solidFill>
                <a:latin typeface="Comic Sans MS" panose="030F0702030302020204" pitchFamily="66" charset="0"/>
                <a:ea typeface="Calibri" panose="020F0502020204030204" pitchFamily="34" charset="0"/>
                <a:cs typeface="Times New Roman" panose="02020603050405020304" pitchFamily="18" charset="0"/>
              </a:rPr>
              <a:t>Who was conceived by the Holy Spirit,</a:t>
            </a:r>
            <a:endParaRPr lang="en-US"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400" dirty="0">
                <a:solidFill>
                  <a:schemeClr val="bg1"/>
                </a:solidFill>
                <a:latin typeface="Comic Sans MS" panose="030F0702030302020204" pitchFamily="66" charset="0"/>
                <a:ea typeface="Calibri" panose="020F0502020204030204" pitchFamily="34" charset="0"/>
                <a:cs typeface="Times New Roman" panose="02020603050405020304" pitchFamily="18" charset="0"/>
              </a:rPr>
              <a:t>Born of the Virgin Mary,</a:t>
            </a:r>
            <a:endParaRPr lang="en-US"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400" dirty="0">
                <a:solidFill>
                  <a:schemeClr val="bg1"/>
                </a:solidFill>
                <a:latin typeface="Comic Sans MS" panose="030F0702030302020204" pitchFamily="66" charset="0"/>
                <a:ea typeface="Calibri" panose="020F0502020204030204" pitchFamily="34" charset="0"/>
                <a:cs typeface="Times New Roman" panose="02020603050405020304" pitchFamily="18" charset="0"/>
              </a:rPr>
              <a:t>Suffered under Pontius Pilate,</a:t>
            </a:r>
            <a:endParaRPr lang="en-US"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400" dirty="0">
                <a:solidFill>
                  <a:schemeClr val="bg1"/>
                </a:solidFill>
                <a:latin typeface="Comic Sans MS" panose="030F0702030302020204" pitchFamily="66" charset="0"/>
                <a:ea typeface="Calibri" panose="020F0502020204030204" pitchFamily="34" charset="0"/>
                <a:cs typeface="Times New Roman" panose="02020603050405020304" pitchFamily="18" charset="0"/>
              </a:rPr>
              <a:t>Was crucified, dead, and buried;</a:t>
            </a:r>
            <a:endParaRPr lang="en-US"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400" dirty="0">
                <a:solidFill>
                  <a:schemeClr val="bg1"/>
                </a:solidFill>
                <a:latin typeface="Comic Sans MS" panose="030F0702030302020204" pitchFamily="66" charset="0"/>
                <a:ea typeface="Calibri" panose="020F0502020204030204" pitchFamily="34" charset="0"/>
                <a:cs typeface="Times New Roman" panose="02020603050405020304" pitchFamily="18" charset="0"/>
              </a:rPr>
              <a:t>he descended into hell;</a:t>
            </a:r>
            <a:endParaRPr lang="en-US"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400" dirty="0">
                <a:solidFill>
                  <a:schemeClr val="bg1"/>
                </a:solidFill>
                <a:latin typeface="Comic Sans MS" panose="030F0702030302020204" pitchFamily="66" charset="0"/>
                <a:ea typeface="Calibri" panose="020F0502020204030204" pitchFamily="34" charset="0"/>
                <a:cs typeface="Times New Roman" panose="02020603050405020304" pitchFamily="18" charset="0"/>
              </a:rPr>
              <a:t>the third day he rose from the dead;</a:t>
            </a:r>
            <a:endParaRPr lang="en-US"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400" dirty="0">
                <a:solidFill>
                  <a:schemeClr val="bg1"/>
                </a:solidFill>
                <a:latin typeface="Comic Sans MS" panose="030F0702030302020204" pitchFamily="66" charset="0"/>
                <a:ea typeface="Calibri" panose="020F0502020204030204" pitchFamily="34" charset="0"/>
                <a:cs typeface="Times New Roman" panose="02020603050405020304" pitchFamily="18" charset="0"/>
              </a:rPr>
              <a:t>he ascended into heaven,</a:t>
            </a:r>
            <a:endParaRPr lang="en-US"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400" dirty="0">
                <a:solidFill>
                  <a:schemeClr val="bg1"/>
                </a:solidFill>
                <a:latin typeface="Comic Sans MS" panose="030F0702030302020204" pitchFamily="66" charset="0"/>
                <a:ea typeface="Calibri" panose="020F0502020204030204" pitchFamily="34" charset="0"/>
                <a:cs typeface="Times New Roman" panose="02020603050405020304" pitchFamily="18" charset="0"/>
              </a:rPr>
              <a:t>and sits at the right hand of God the Father Almighty;</a:t>
            </a:r>
            <a:endParaRPr lang="en-US"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400" dirty="0">
                <a:solidFill>
                  <a:schemeClr val="bg1"/>
                </a:solidFill>
                <a:latin typeface="Comic Sans MS" panose="030F0702030302020204" pitchFamily="66" charset="0"/>
                <a:ea typeface="Calibri" panose="020F0502020204030204" pitchFamily="34" charset="0"/>
                <a:cs typeface="Times New Roman" panose="02020603050405020304" pitchFamily="18" charset="0"/>
              </a:rPr>
              <a:t>from there he will come to judge the living and the dead.</a:t>
            </a:r>
            <a:endParaRPr lang="en-US"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400" dirty="0">
                <a:solidFill>
                  <a:schemeClr val="bg1"/>
                </a:solidFill>
                <a:latin typeface="Comic Sans MS" panose="030F0702030302020204" pitchFamily="66" charset="0"/>
                <a:ea typeface="Calibri" panose="020F0502020204030204" pitchFamily="34" charset="0"/>
                <a:cs typeface="Times New Roman" panose="02020603050405020304" pitchFamily="18" charset="0"/>
              </a:rPr>
              <a:t> </a:t>
            </a:r>
            <a:endParaRPr lang="en-US"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400" dirty="0">
                <a:solidFill>
                  <a:schemeClr val="bg1"/>
                </a:solidFill>
                <a:latin typeface="Comic Sans MS" panose="030F0702030302020204" pitchFamily="66" charset="0"/>
                <a:ea typeface="Calibri" panose="020F0502020204030204" pitchFamily="34" charset="0"/>
                <a:cs typeface="Times New Roman" panose="02020603050405020304" pitchFamily="18" charset="0"/>
              </a:rPr>
              <a:t>I believe in the Holy Spirit,</a:t>
            </a:r>
            <a:endParaRPr lang="en-US"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400" dirty="0">
                <a:solidFill>
                  <a:schemeClr val="bg1"/>
                </a:solidFill>
                <a:latin typeface="Comic Sans MS" panose="030F0702030302020204" pitchFamily="66" charset="0"/>
                <a:ea typeface="Calibri" panose="020F0502020204030204" pitchFamily="34" charset="0"/>
                <a:cs typeface="Times New Roman" panose="02020603050405020304" pitchFamily="18" charset="0"/>
              </a:rPr>
              <a:t>the holy catholic church,</a:t>
            </a:r>
            <a:endParaRPr lang="en-US"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400" dirty="0">
                <a:solidFill>
                  <a:schemeClr val="bg1"/>
                </a:solidFill>
                <a:latin typeface="Comic Sans MS" panose="030F0702030302020204" pitchFamily="66" charset="0"/>
                <a:ea typeface="Calibri" panose="020F0502020204030204" pitchFamily="34" charset="0"/>
                <a:cs typeface="Times New Roman" panose="02020603050405020304" pitchFamily="18" charset="0"/>
              </a:rPr>
              <a:t>the communion of saints,</a:t>
            </a:r>
            <a:endParaRPr lang="en-US"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400" dirty="0">
                <a:solidFill>
                  <a:schemeClr val="bg1"/>
                </a:solidFill>
                <a:latin typeface="Comic Sans MS" panose="030F0702030302020204" pitchFamily="66" charset="0"/>
                <a:ea typeface="Calibri" panose="020F0502020204030204" pitchFamily="34" charset="0"/>
                <a:cs typeface="Times New Roman" panose="02020603050405020304" pitchFamily="18" charset="0"/>
              </a:rPr>
              <a:t>the forgiveness of sins,</a:t>
            </a:r>
            <a:endParaRPr lang="en-US"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400" dirty="0">
                <a:solidFill>
                  <a:schemeClr val="bg1"/>
                </a:solidFill>
                <a:latin typeface="Comic Sans MS" panose="030F0702030302020204" pitchFamily="66" charset="0"/>
                <a:ea typeface="Calibri" panose="020F0502020204030204" pitchFamily="34" charset="0"/>
                <a:cs typeface="Times New Roman" panose="02020603050405020304" pitchFamily="18" charset="0"/>
              </a:rPr>
              <a:t>the resurrection of the body,</a:t>
            </a:r>
            <a:endParaRPr lang="en-US"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400" dirty="0">
                <a:solidFill>
                  <a:schemeClr val="bg1"/>
                </a:solidFill>
                <a:latin typeface="Comic Sans MS" panose="030F0702030302020204" pitchFamily="66" charset="0"/>
                <a:ea typeface="Calibri" panose="020F0502020204030204" pitchFamily="34" charset="0"/>
                <a:cs typeface="Times New Roman" panose="02020603050405020304" pitchFamily="18" charset="0"/>
              </a:rPr>
              <a:t>and the life everlasting.</a:t>
            </a:r>
            <a:endParaRPr lang="en-US"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400" dirty="0">
                <a:solidFill>
                  <a:schemeClr val="bg1"/>
                </a:solidFill>
                <a:latin typeface="Comic Sans MS" panose="030F0702030302020204" pitchFamily="66" charset="0"/>
                <a:ea typeface="Calibri" panose="020F0502020204030204" pitchFamily="34" charset="0"/>
                <a:cs typeface="Times New Roman" panose="02020603050405020304" pitchFamily="18" charset="0"/>
              </a:rPr>
              <a:t> </a:t>
            </a:r>
            <a:endParaRPr lang="en-US"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1400" dirty="0">
                <a:solidFill>
                  <a:schemeClr val="bg1"/>
                </a:solidFill>
                <a:latin typeface="Comic Sans MS" panose="030F0702030302020204" pitchFamily="66" charset="0"/>
                <a:ea typeface="Calibri" panose="020F0502020204030204" pitchFamily="34" charset="0"/>
                <a:cs typeface="Times New Roman" panose="02020603050405020304" pitchFamily="18" charset="0"/>
              </a:rPr>
              <a:t>Amen</a:t>
            </a:r>
            <a:endParaRPr lang="en-US" sz="1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879507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1F38F1-0429-4D9F-84C4-9684C3AB3DBE}"/>
              </a:ext>
            </a:extLst>
          </p:cNvPr>
          <p:cNvSpPr>
            <a:spLocks noGrp="1"/>
          </p:cNvSpPr>
          <p:nvPr>
            <p:ph idx="1"/>
          </p:nvPr>
        </p:nvSpPr>
        <p:spPr>
          <a:xfrm>
            <a:off x="1143000" y="1709530"/>
            <a:ext cx="9905999" cy="4916558"/>
          </a:xfrm>
        </p:spPr>
        <p:txBody>
          <a:bodyPr>
            <a:normAutofit/>
          </a:bodyPr>
          <a:lstStyle/>
          <a:p>
            <a:pPr marL="0" indent="0">
              <a:buNone/>
            </a:pPr>
            <a:r>
              <a:rPr lang="en-GB" dirty="0">
                <a:solidFill>
                  <a:schemeClr val="bg1"/>
                </a:solidFill>
                <a:latin typeface="Comic Sans MS" panose="030F0702030302020204" pitchFamily="66" charset="0"/>
              </a:rPr>
              <a:t>We have said that a creed is a statement of strong beliefs which significantly influence the way that a person lives their life. </a:t>
            </a:r>
          </a:p>
          <a:p>
            <a:pPr marL="0" indent="0">
              <a:buNone/>
            </a:pPr>
            <a:endParaRPr lang="en-GB" dirty="0">
              <a:solidFill>
                <a:schemeClr val="bg1"/>
              </a:solidFill>
              <a:latin typeface="Comic Sans MS" panose="030F0702030302020204" pitchFamily="66" charset="0"/>
            </a:endParaRPr>
          </a:p>
          <a:p>
            <a:pPr marL="0" indent="0">
              <a:buNone/>
            </a:pPr>
            <a:r>
              <a:rPr lang="en-GB" dirty="0">
                <a:solidFill>
                  <a:schemeClr val="bg1"/>
                </a:solidFill>
                <a:latin typeface="Comic Sans MS" panose="030F0702030302020204" pitchFamily="66" charset="0"/>
              </a:rPr>
              <a:t>On the next few pages are statements made by some famous people who have held strong beliefs. Read them carefully and see if you can identify what their beliefs are.</a:t>
            </a:r>
          </a:p>
          <a:p>
            <a:pPr marL="0" indent="0">
              <a:buNone/>
            </a:pPr>
            <a:endParaRPr lang="en-US"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22843085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Dream of Martin Luther King, Jr. | &quot;I have a dream that … | Flickr">
            <a:extLst>
              <a:ext uri="{FF2B5EF4-FFF2-40B4-BE49-F238E27FC236}">
                <a16:creationId xmlns:a16="http://schemas.microsoft.com/office/drawing/2014/main" id="{90F2DEFF-553F-492A-8CC8-F20F470803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8289" y="321799"/>
            <a:ext cx="8285869" cy="6214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54581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066ED-5F8F-4EC4-87F1-2A932B17161F}"/>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4E5E98E4-A24B-4088-BC3E-BBD4053E467A}"/>
              </a:ext>
            </a:extLst>
          </p:cNvPr>
          <p:cNvSpPr>
            <a:spLocks noGrp="1"/>
          </p:cNvSpPr>
          <p:nvPr>
            <p:ph idx="1"/>
          </p:nvPr>
        </p:nvSpPr>
        <p:spPr/>
        <p:txBody>
          <a:bodyPr/>
          <a:lstStyle/>
          <a:p>
            <a:endParaRPr lang="en-US" dirty="0"/>
          </a:p>
        </p:txBody>
      </p:sp>
      <p:pic>
        <p:nvPicPr>
          <p:cNvPr id="2052" name="Picture 4" descr="Top 20 Most Inspiring Mother Teresa Quotes | Goalcast">
            <a:extLst>
              <a:ext uri="{FF2B5EF4-FFF2-40B4-BE49-F238E27FC236}">
                <a16:creationId xmlns:a16="http://schemas.microsoft.com/office/drawing/2014/main" id="{63D9F2D2-C271-41B7-919F-9ACBAA899C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2031" y="374742"/>
            <a:ext cx="6972815" cy="366268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other Teresa Quotes on Love, Happiness To Motivate Your Life">
            <a:extLst>
              <a:ext uri="{FF2B5EF4-FFF2-40B4-BE49-F238E27FC236}">
                <a16:creationId xmlns:a16="http://schemas.microsoft.com/office/drawing/2014/main" id="{45AD81A1-EA7B-49C2-B27D-1D1EE3248B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94794" y="3267253"/>
            <a:ext cx="6438865" cy="32194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54200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6CFC4-BEE9-46C4-9B3C-57556E1DF240}"/>
              </a:ext>
            </a:extLst>
          </p:cNvPr>
          <p:cNvSpPr>
            <a:spLocks noGrp="1"/>
          </p:cNvSpPr>
          <p:nvPr>
            <p:ph type="title"/>
          </p:nvPr>
        </p:nvSpPr>
        <p:spPr/>
        <p:txBody>
          <a:bodyPr/>
          <a:lstStyle/>
          <a:p>
            <a:endParaRPr lang="en-US" dirty="0"/>
          </a:p>
        </p:txBody>
      </p:sp>
      <p:sp>
        <p:nvSpPr>
          <p:cNvPr id="3" name="Content Placeholder 2">
            <a:extLst>
              <a:ext uri="{FF2B5EF4-FFF2-40B4-BE49-F238E27FC236}">
                <a16:creationId xmlns:a16="http://schemas.microsoft.com/office/drawing/2014/main" id="{57B3A466-D0EE-4FE6-87A6-36DFB34449E9}"/>
              </a:ext>
            </a:extLst>
          </p:cNvPr>
          <p:cNvSpPr>
            <a:spLocks noGrp="1"/>
          </p:cNvSpPr>
          <p:nvPr>
            <p:ph idx="1"/>
          </p:nvPr>
        </p:nvSpPr>
        <p:spPr/>
        <p:txBody>
          <a:bodyPr/>
          <a:lstStyle/>
          <a:p>
            <a:endParaRPr lang="en-US" dirty="0"/>
          </a:p>
        </p:txBody>
      </p:sp>
      <p:pic>
        <p:nvPicPr>
          <p:cNvPr id="3078" name="Picture 6" descr="Top 12 Most Inspiring Malala Yousafzai Quotes | Goalcast">
            <a:extLst>
              <a:ext uri="{FF2B5EF4-FFF2-40B4-BE49-F238E27FC236}">
                <a16:creationId xmlns:a16="http://schemas.microsoft.com/office/drawing/2014/main" id="{22983F45-45A5-4E63-A469-3713A046C6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49928" y="316338"/>
            <a:ext cx="6440324" cy="338117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She is my biggest role model ever. I sincerely hope to be just ...">
            <a:extLst>
              <a:ext uri="{FF2B5EF4-FFF2-40B4-BE49-F238E27FC236}">
                <a16:creationId xmlns:a16="http://schemas.microsoft.com/office/drawing/2014/main" id="{0BCFFE59-5FBD-4CE2-AF47-47A38B129F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856" y="2704742"/>
            <a:ext cx="5589538" cy="37246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07597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CC741B21-1869-4E59-8FE2-D4EB14240058}"/>
              </a:ext>
            </a:extLst>
          </p:cNvPr>
          <p:cNvSpPr txBox="1">
            <a:spLocks/>
          </p:cNvSpPr>
          <p:nvPr/>
        </p:nvSpPr>
        <p:spPr>
          <a:xfrm>
            <a:off x="967409" y="562758"/>
            <a:ext cx="10283687" cy="5570756"/>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a:lstStyle>
          <a:p>
            <a:pPr marL="0" indent="0" algn="ctr">
              <a:buNone/>
            </a:pPr>
            <a:r>
              <a:rPr lang="en-GB" sz="3500" dirty="0">
                <a:solidFill>
                  <a:schemeClr val="bg1"/>
                </a:solidFill>
                <a:latin typeface="Comic Sans MS" panose="030F0702030302020204" pitchFamily="66" charset="0"/>
              </a:rPr>
              <a:t>Your Task</a:t>
            </a:r>
          </a:p>
          <a:p>
            <a:pPr marL="0" indent="0">
              <a:buFont typeface="Arial" panose="020B0604020202020204" pitchFamily="34" charset="0"/>
              <a:buNone/>
            </a:pPr>
            <a:endParaRPr lang="en-GB" dirty="0">
              <a:solidFill>
                <a:schemeClr val="bg1"/>
              </a:solidFill>
              <a:latin typeface="Comic Sans MS" panose="030F0702030302020204" pitchFamily="66" charset="0"/>
            </a:endParaRPr>
          </a:p>
          <a:p>
            <a:pPr marL="0" indent="0">
              <a:buFont typeface="Arial" panose="020B0604020202020204" pitchFamily="34" charset="0"/>
              <a:buNone/>
            </a:pPr>
            <a:r>
              <a:rPr lang="en-GB" dirty="0">
                <a:solidFill>
                  <a:schemeClr val="bg1"/>
                </a:solidFill>
                <a:latin typeface="Comic Sans MS" panose="030F0702030302020204" pitchFamily="66" charset="0"/>
              </a:rPr>
              <a:t>Think about our school values, Active Citizen, Inclusiveness, and Courage. </a:t>
            </a:r>
          </a:p>
          <a:p>
            <a:pPr marL="0" indent="0">
              <a:buFont typeface="Arial" panose="020B0604020202020204" pitchFamily="34" charset="0"/>
              <a:buNone/>
            </a:pPr>
            <a:r>
              <a:rPr lang="en-GB" dirty="0">
                <a:solidFill>
                  <a:schemeClr val="bg1"/>
                </a:solidFill>
                <a:latin typeface="Comic Sans MS" panose="030F0702030302020204" pitchFamily="66" charset="0"/>
              </a:rPr>
              <a:t>Using the statements you have read to help you, write a short statement that clearly tells the reader what we believe is important at St. Peter’s School. </a:t>
            </a:r>
          </a:p>
          <a:p>
            <a:pPr marL="0" indent="0">
              <a:buNone/>
            </a:pPr>
            <a:r>
              <a:rPr lang="en-GB" dirty="0">
                <a:solidFill>
                  <a:schemeClr val="bg1"/>
                </a:solidFill>
                <a:latin typeface="Comic Sans MS" panose="030F0702030302020204" pitchFamily="66" charset="0"/>
              </a:rPr>
              <a:t>For example which of our values is this statement about? </a:t>
            </a:r>
          </a:p>
          <a:p>
            <a:pPr marL="0" indent="0">
              <a:buNone/>
            </a:pPr>
            <a:r>
              <a:rPr lang="en-GB" dirty="0">
                <a:solidFill>
                  <a:schemeClr val="bg1"/>
                </a:solidFill>
                <a:latin typeface="Comic Sans MS" panose="030F0702030302020204" pitchFamily="66" charset="0"/>
              </a:rPr>
              <a:t>“We believe every child should be allowed to take every opportunity they are given to be involved in and learn from new experiences.”</a:t>
            </a:r>
          </a:p>
          <a:p>
            <a:pPr marL="0" indent="0">
              <a:buFont typeface="Arial" panose="020B0604020202020204" pitchFamily="34" charset="0"/>
              <a:buNone/>
            </a:pPr>
            <a:r>
              <a:rPr lang="en-GB" dirty="0">
                <a:solidFill>
                  <a:schemeClr val="bg1"/>
                </a:solidFill>
                <a:latin typeface="Comic Sans MS" panose="030F0702030302020204" pitchFamily="66" charset="0"/>
              </a:rPr>
              <a:t>Write your statement, illustrate it using paint, pencils or collage, and send it to me (or better still post it on the Purple Mash RE blog for your class) by the 22</a:t>
            </a:r>
            <a:r>
              <a:rPr lang="en-GB" baseline="30000" dirty="0">
                <a:solidFill>
                  <a:schemeClr val="bg1"/>
                </a:solidFill>
                <a:latin typeface="Comic Sans MS" panose="030F0702030302020204" pitchFamily="66" charset="0"/>
              </a:rPr>
              <a:t>nd</a:t>
            </a:r>
            <a:r>
              <a:rPr lang="en-GB" dirty="0">
                <a:solidFill>
                  <a:schemeClr val="bg1"/>
                </a:solidFill>
                <a:latin typeface="Comic Sans MS" panose="030F0702030302020204" pitchFamily="66" charset="0"/>
              </a:rPr>
              <a:t> May. </a:t>
            </a:r>
          </a:p>
          <a:p>
            <a:pPr marL="0" indent="0">
              <a:buFont typeface="Arial" panose="020B0604020202020204" pitchFamily="34" charset="0"/>
              <a:buNone/>
            </a:pPr>
            <a:r>
              <a:rPr lang="en-GB" dirty="0">
                <a:solidFill>
                  <a:schemeClr val="bg1"/>
                </a:solidFill>
                <a:latin typeface="Comic Sans MS" panose="030F0702030302020204" pitchFamily="66" charset="0"/>
              </a:rPr>
              <a:t>Enjoy your learning, Mrs. Bolton </a:t>
            </a:r>
          </a:p>
          <a:p>
            <a:pPr marL="0" indent="0">
              <a:buFont typeface="Arial" panose="020B0604020202020204" pitchFamily="34" charset="0"/>
              <a:buNone/>
            </a:pPr>
            <a:endParaRPr lang="en-US"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323892578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3ADA8F2B814AE4290289493AE1E2AFA" ma:contentTypeVersion="13" ma:contentTypeDescription="Create a new document." ma:contentTypeScope="" ma:versionID="f9a5c61598e63f822aabdef54c435a70">
  <xsd:schema xmlns:xsd="http://www.w3.org/2001/XMLSchema" xmlns:xs="http://www.w3.org/2001/XMLSchema" xmlns:p="http://schemas.microsoft.com/office/2006/metadata/properties" xmlns:ns3="8fd7798e-f3b9-4b45-b3cd-108963f27c37" xmlns:ns4="aa3c865f-e4da-482f-9ff3-b2789def48eb" targetNamespace="http://schemas.microsoft.com/office/2006/metadata/properties" ma:root="true" ma:fieldsID="93a6b96b8bbeb7f879a0c58820d126c3" ns3:_="" ns4:_="">
    <xsd:import namespace="8fd7798e-f3b9-4b45-b3cd-108963f27c37"/>
    <xsd:import namespace="aa3c865f-e4da-482f-9ff3-b2789def48eb"/>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d7798e-f3b9-4b45-b3cd-108963f27c3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a3c865f-e4da-482f-9ff3-b2789def48eb"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C91890B-A9B9-4951-97A5-E14CBD3041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d7798e-f3b9-4b45-b3cd-108963f27c37"/>
    <ds:schemaRef ds:uri="aa3c865f-e4da-482f-9ff3-b2789def48e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B4CC2CB-4122-45EC-A0E5-F5E4A842C0ED}">
  <ds:schemaRefs>
    <ds:schemaRef ds:uri="http://schemas.microsoft.com/sharepoint/v3/contenttype/forms"/>
  </ds:schemaRefs>
</ds:datastoreItem>
</file>

<file path=customXml/itemProps3.xml><?xml version="1.0" encoding="utf-8"?>
<ds:datastoreItem xmlns:ds="http://schemas.openxmlformats.org/officeDocument/2006/customXml" ds:itemID="{71358DF7-DB69-4934-B576-FD3E7F698A38}">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http://purl.org/dc/terms/"/>
    <ds:schemaRef ds:uri="aa3c865f-e4da-482f-9ff3-b2789def48eb"/>
    <ds:schemaRef ds:uri="8fd7798e-f3b9-4b45-b3cd-108963f27c37"/>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TM04033919[[fn=Circuit]]</Template>
  <TotalTime>80</TotalTime>
  <Words>400</Words>
  <Application>Microsoft Office PowerPoint</Application>
  <PresentationFormat>Widescreen</PresentationFormat>
  <Paragraphs>36</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Comic Sans MS</vt:lpstr>
      <vt:lpstr>Tw Cen MT</vt:lpstr>
      <vt:lpstr>Circuit</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Vanda Bolton</dc:creator>
  <cp:lastModifiedBy>Susannah Russell</cp:lastModifiedBy>
  <cp:revision>7</cp:revision>
  <dcterms:created xsi:type="dcterms:W3CDTF">2020-04-23T10:58:02Z</dcterms:created>
  <dcterms:modified xsi:type="dcterms:W3CDTF">2020-05-07T11:57:20Z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0x01010063ADA8F2B814AE4290289493AE1E2AFA</vt:lpwstr>
  </property>
</Properties>
</file>