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rels" ContentType="application/vnd.openxmlformats-package.relationships+xml"/>
  <Default Extension="wmf" ContentType="image/x-wmf"/>
  <Default Extension="xml" ContentType="application/xml"/>
  <Default Extension="vml" ContentType="application/vnd.openxmlformats-officedocument.vmlDrawing"/>
  <Default Extension="mp4" ContentType="video/mp4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3" r:id="rId3"/>
    <p:sldId id="264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39" autoAdjust="0"/>
    <p:restoredTop sz="94660"/>
  </p:normalViewPr>
  <p:slideViewPr>
    <p:cSldViewPr snapToGrid="0">
      <p:cViewPr varScale="1">
        <p:scale>
          <a:sx n="61" d="100"/>
          <a:sy n="61" d="100"/>
        </p:scale>
        <p:origin x="84" y="6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11" Type="http://schemas.openxmlformats.org/officeDocument/2006/relationships/customXml" Target="../customXml/item3.xml"/><Relationship Id="rId5" Type="http://schemas.openxmlformats.org/officeDocument/2006/relationships/presProps" Target="presProps.xml"/><Relationship Id="rId10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customXml" Target="../customXml/item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9CB275-C2B7-40F0-A35B-D1208CB00DB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6FE0812-1C8D-4F4C-A682-2F228365964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FABE38-94BD-4EA9-A641-DC40B6998F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205E5-8F61-45A2-A5D4-ED7780838138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57B588-10E5-448C-A548-14669CFD07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6C4DAC-EFE6-40ED-9A88-F7460E4C4C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9243B5-4323-4002-9916-8C1BA5EE3B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89159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E0ABD5-C60B-4ED5-809A-0368875B19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0F7525-610D-4ACF-BED7-7E26C3DAFF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3BE674-AFE4-4010-A859-28ABEE8BE9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205E5-8F61-45A2-A5D4-ED7780838138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279BD0-C21E-4B48-92CC-AEB99840A5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D26EE6-AF95-4358-B8DB-1CCBAF6969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9243B5-4323-4002-9916-8C1BA5EE3B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68159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7C50D2-4499-404B-8264-D1FD471361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6CE260-8CD2-4CF6-B90A-F9CC774EE7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6303F-F3AA-40CE-BE44-A8D3A0453B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205E5-8F61-45A2-A5D4-ED7780838138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7AEDBA-FB90-4AD4-98BD-EED8D53544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254002-89C6-4D7E-ADA0-9FB5CE38C3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9243B5-4323-4002-9916-8C1BA5EE3B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70591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6FA8D4-8E54-4A71-8376-AD7BE31082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FB0F01-EC53-49E7-941D-9B90B326189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5DC3C6B-0866-4FAC-B09F-ED286C5B934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3CF3D4-3F7B-4B67-B1FE-0967F93F77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205E5-8F61-45A2-A5D4-ED7780838138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EF6B2C0-E9B7-4840-A40B-7B7E0E715A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D9124E3-40D7-4740-B6E9-AEA95C3F16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9243B5-4323-4002-9916-8C1BA5EE3B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82878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8B49B3-648D-4178-AFAC-A5D08A202A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009A61-E760-4257-92C5-2D4FDFFFA6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AE8F790-07F0-4C31-8270-A8E680ACDE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FFD9C0C-A117-46BC-A059-2780505EA1F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FD9C059-F07D-4A51-9D95-683AA01976B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8022ECA-8A19-4F85-AAB5-3FBD6CFC0C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205E5-8F61-45A2-A5D4-ED7780838138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51CA882-2954-46E0-957D-A6E86D9945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B216112-2F78-4C9A-8874-26D4076F80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9243B5-4323-4002-9916-8C1BA5EE3B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63215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834F31-6011-447B-9F6A-3D68383BC5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64654BA-78C2-4AA3-A19E-EA947B129E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205E5-8F61-45A2-A5D4-ED7780838138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2A36F9B-0212-4334-AADD-BE01FD64CF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2FC127C-2114-4390-9519-7E27EE6881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9243B5-4323-4002-9916-8C1BA5EE3B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36498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0EDDA28-69FA-419B-8F7B-61631FED6C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205E5-8F61-45A2-A5D4-ED7780838138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811C704-D478-425C-8337-CC6F5AF8E9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8F0A054-855F-4CAF-93CA-F4D0072EEA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9243B5-4323-4002-9916-8C1BA5EE3B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49211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690131-B624-42BC-9637-8C851E1D85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C8F9EA-2230-4B23-992A-7AED6E75F2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E7F56DF-C1AC-4DFB-8AE9-1B3FA6EDCD8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ECC4D95-6164-4AFE-990C-F84CEE5FF1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205E5-8F61-45A2-A5D4-ED7780838138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A690D9-0A94-4104-B99F-C3151827EE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B8F702-E219-41B4-9928-EB6CB32911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9243B5-4323-4002-9916-8C1BA5EE3B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04847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0ECD3B-0436-4253-B792-4CCB0D68BE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2B0EAC4-1929-4D33-BC37-E4D9B26B850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B6DE249-7364-4EC4-AAB8-2529A71DFD3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3F6C2F9-71BF-457B-8F42-E67782213C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205E5-8F61-45A2-A5D4-ED7780838138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75A48B4-650C-4ED1-9161-F86DBECA20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C792CDD-E8DD-4748-A92B-359E3F9274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9243B5-4323-4002-9916-8C1BA5EE3B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72337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822C0E-6B4D-404C-9782-F9F42A9DD2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7F191D5-9180-4FC3-9FA4-4B0D38BAA14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A51ABF-C923-4980-919C-E133F73C9D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205E5-8F61-45A2-A5D4-ED7780838138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8DC003-FF99-4863-9C50-94CAD631C2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3AFB79-68F8-40CA-94FE-A1E42A5C20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9243B5-4323-4002-9916-8C1BA5EE3B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7303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4B322A3-B048-4B12-8089-A09E02A4A80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D0CF2B8-72ED-41E8-A7AA-DC216BC342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6EFFC4-69D7-40AE-AA05-DE9221B0B5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205E5-8F61-45A2-A5D4-ED7780838138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3F1D77-8A5A-432E-87A2-7B1D5A4993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4643BD-20A8-4422-A77C-5CEEEC2872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9243B5-4323-4002-9916-8C1BA5EE3B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59196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2DFEFDA-31DB-46E6-A544-56D907C79B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23F5AC7-E0A9-4067-A6E5-65947364FF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7063A4-1607-4FD2-8060-F32EAF8F2E5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B205E5-8F61-45A2-A5D4-ED7780838138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A2D996-B958-442D-8DB5-BE4D9DE9531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88300B-6D7B-41A7-AE2B-EAE07AA97AE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9243B5-4323-4002-9916-8C1BA5EE3B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8348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1.png"/><Relationship Id="rId4" Type="http://schemas.openxmlformats.org/officeDocument/2006/relationships/hyperlink" Target="https://www.bbc.co.uk/bitesize/articles/zvp6dp3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5.png"/><Relationship Id="rId4" Type="http://schemas.openxmlformats.org/officeDocument/2006/relationships/image" Target="../media/image4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46E0C2F-E27A-405E-9D09-18CE7F5CCBEE}"/>
              </a:ext>
            </a:extLst>
          </p:cNvPr>
          <p:cNvSpPr txBox="1"/>
          <p:nvPr/>
        </p:nvSpPr>
        <p:spPr>
          <a:xfrm>
            <a:off x="4369675" y="378373"/>
            <a:ext cx="34526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Comic Sans MS" panose="030F0702030302020204" pitchFamily="66" charset="0"/>
              </a:rPr>
              <a:t>Friday 8</a:t>
            </a:r>
            <a:r>
              <a:rPr lang="en-GB" u="sng" baseline="30000" dirty="0">
                <a:latin typeface="Comic Sans MS" panose="030F0702030302020204" pitchFamily="66" charset="0"/>
              </a:rPr>
              <a:t>th</a:t>
            </a:r>
            <a:r>
              <a:rPr lang="en-GB" u="sng" dirty="0">
                <a:latin typeface="Comic Sans MS" panose="030F0702030302020204" pitchFamily="66" charset="0"/>
              </a:rPr>
              <a:t> January 2021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B3708BE-B0D5-46AD-A47A-E65B3BB75987}"/>
              </a:ext>
            </a:extLst>
          </p:cNvPr>
          <p:cNvSpPr txBox="1"/>
          <p:nvPr/>
        </p:nvSpPr>
        <p:spPr>
          <a:xfrm>
            <a:off x="4193628" y="1308538"/>
            <a:ext cx="43512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omic Sans MS" panose="030F0702030302020204" pitchFamily="66" charset="0"/>
              </a:rPr>
              <a:t>Types of sentence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F6D45-AB73-4AF7-971F-28E6F10C5DDC}"/>
              </a:ext>
            </a:extLst>
          </p:cNvPr>
          <p:cNvSpPr txBox="1"/>
          <p:nvPr/>
        </p:nvSpPr>
        <p:spPr>
          <a:xfrm>
            <a:off x="851338" y="2454146"/>
            <a:ext cx="110358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Can you remember the 4 different types of sentence?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CBDAE96-A280-4B6B-83DD-4697BC758780}"/>
              </a:ext>
            </a:extLst>
          </p:cNvPr>
          <p:cNvSpPr txBox="1"/>
          <p:nvPr/>
        </p:nvSpPr>
        <p:spPr>
          <a:xfrm>
            <a:off x="2270234" y="4114800"/>
            <a:ext cx="71890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4"/>
              </a:rPr>
              <a:t>https://www.bbc.co.uk/bitesize/articles/zvp6dp3</a:t>
            </a:r>
            <a:endParaRPr lang="en-GB" dirty="0"/>
          </a:p>
          <a:p>
            <a:endParaRPr lang="en-GB" dirty="0"/>
          </a:p>
        </p:txBody>
      </p:sp>
      <p:pic>
        <p:nvPicPr>
          <p:cNvPr id="12" name="Video 11">
            <a:hlinkClick r:id="" action="ppaction://media"/>
            <a:extLst>
              <a:ext uri="{FF2B5EF4-FFF2-40B4-BE49-F238E27FC236}">
                <a16:creationId xmlns:a16="http://schemas.microsoft.com/office/drawing/2014/main" id="{2B7333C5-8E4F-4E22-A13D-99EF8BB8667A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906000" y="5143500"/>
            <a:ext cx="2285999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6921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6643"/>
    </mc:Choice>
    <mc:Fallback>
      <p:transition spd="slow" advTm="366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842B37A1-08C0-482F-88E2-D842D6F4280D}"/>
              </a:ext>
            </a:extLst>
          </p:cNvPr>
          <p:cNvSpPr/>
          <p:nvPr/>
        </p:nvSpPr>
        <p:spPr>
          <a:xfrm>
            <a:off x="222545" y="153425"/>
            <a:ext cx="351731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statement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C28C604-E14F-43DF-A6B2-96C41F6578B8}"/>
              </a:ext>
            </a:extLst>
          </p:cNvPr>
          <p:cNvSpPr/>
          <p:nvPr/>
        </p:nvSpPr>
        <p:spPr>
          <a:xfrm>
            <a:off x="8452147" y="248253"/>
            <a:ext cx="310533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command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0352AC8-DF62-4360-B4CF-8ED00723A64A}"/>
              </a:ext>
            </a:extLst>
          </p:cNvPr>
          <p:cNvSpPr/>
          <p:nvPr/>
        </p:nvSpPr>
        <p:spPr>
          <a:xfrm>
            <a:off x="7885745" y="5934670"/>
            <a:ext cx="401263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exclamation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92214AB-FBB9-4680-9D27-54C5784F0398}"/>
              </a:ext>
            </a:extLst>
          </p:cNvPr>
          <p:cNvSpPr/>
          <p:nvPr/>
        </p:nvSpPr>
        <p:spPr>
          <a:xfrm>
            <a:off x="138464" y="5781245"/>
            <a:ext cx="286969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question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CDBBC1F-FA66-4867-B151-6E67879BCF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24261" y="1764104"/>
            <a:ext cx="5027886" cy="3351924"/>
          </a:xfrm>
          <a:prstGeom prst="rect">
            <a:avLst/>
          </a:prstGeom>
        </p:spPr>
      </p:pic>
      <p:pic>
        <p:nvPicPr>
          <p:cNvPr id="13" name="Video 12">
            <a:hlinkClick r:id="" action="ppaction://media"/>
            <a:extLst>
              <a:ext uri="{FF2B5EF4-FFF2-40B4-BE49-F238E27FC236}">
                <a16:creationId xmlns:a16="http://schemas.microsoft.com/office/drawing/2014/main" id="{9AC7F9CB-F251-49A9-9EF3-D5B3C9AA2C45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612383" y="4125107"/>
            <a:ext cx="2285999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6603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2439"/>
    </mc:Choice>
    <mc:Fallback>
      <p:transition spd="slow" advTm="524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842B37A1-08C0-482F-88E2-D842D6F4280D}"/>
              </a:ext>
            </a:extLst>
          </p:cNvPr>
          <p:cNvSpPr/>
          <p:nvPr/>
        </p:nvSpPr>
        <p:spPr>
          <a:xfrm>
            <a:off x="222545" y="153425"/>
            <a:ext cx="351731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statement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C28C604-E14F-43DF-A6B2-96C41F6578B8}"/>
              </a:ext>
            </a:extLst>
          </p:cNvPr>
          <p:cNvSpPr/>
          <p:nvPr/>
        </p:nvSpPr>
        <p:spPr>
          <a:xfrm>
            <a:off x="8452147" y="248253"/>
            <a:ext cx="310533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command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0352AC8-DF62-4360-B4CF-8ED00723A64A}"/>
              </a:ext>
            </a:extLst>
          </p:cNvPr>
          <p:cNvSpPr/>
          <p:nvPr/>
        </p:nvSpPr>
        <p:spPr>
          <a:xfrm>
            <a:off x="7885745" y="5934670"/>
            <a:ext cx="401263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exclamation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92214AB-FBB9-4680-9D27-54C5784F0398}"/>
              </a:ext>
            </a:extLst>
          </p:cNvPr>
          <p:cNvSpPr/>
          <p:nvPr/>
        </p:nvSpPr>
        <p:spPr>
          <a:xfrm>
            <a:off x="138464" y="5781245"/>
            <a:ext cx="286969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question</a:t>
            </a:r>
          </a:p>
        </p:txBody>
      </p:sp>
      <p:graphicFrame>
        <p:nvGraphicFramePr>
          <p:cNvPr id="10" name="Object 9">
            <a:extLst>
              <a:ext uri="{FF2B5EF4-FFF2-40B4-BE49-F238E27FC236}">
                <a16:creationId xmlns:a16="http://schemas.microsoft.com/office/drawing/2014/main" id="{0F6F6AAD-45A2-41DE-8E24-339D65FB065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093493" y="2743200"/>
          <a:ext cx="2005013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Packager Shell Object" showAsIcon="1" r:id="rId3" imgW="2005200" imgH="685800" progId="Package">
                  <p:embed/>
                </p:oleObj>
              </mc:Choice>
              <mc:Fallback>
                <p:oleObj name="Packager Shell Object" showAsIcon="1" r:id="rId3" imgW="2005200" imgH="685800" progId="Package">
                  <p:embed/>
                  <p:pic>
                    <p:nvPicPr>
                      <p:cNvPr id="10" name="Object 9">
                        <a:extLst>
                          <a:ext uri="{FF2B5EF4-FFF2-40B4-BE49-F238E27FC236}">
                            <a16:creationId xmlns:a16="http://schemas.microsoft.com/office/drawing/2014/main" id="{0F6F6AAD-45A2-41DE-8E24-339D65FB065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093493" y="2743200"/>
                        <a:ext cx="2005013" cy="685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1" name="Picture 10">
            <a:extLst>
              <a:ext uri="{FF2B5EF4-FFF2-40B4-BE49-F238E27FC236}">
                <a16:creationId xmlns:a16="http://schemas.microsoft.com/office/drawing/2014/main" id="{70A83F02-A1F9-4EAA-BFFA-1A6FDC20E28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90952" y="1076755"/>
            <a:ext cx="6087133" cy="4466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009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5557"/>
    </mc:Choice>
    <mc:Fallback>
      <p:transition spd="slow" advTm="75557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7EC6402-B918-43C1-B8AF-E2C21D4E50E2}"/>
</file>

<file path=customXml/itemProps2.xml><?xml version="1.0" encoding="utf-8"?>
<ds:datastoreItem xmlns:ds="http://schemas.openxmlformats.org/officeDocument/2006/customXml" ds:itemID="{D81DCD10-F073-421D-A7AE-DA24B440BB4E}"/>
</file>

<file path=customXml/itemProps3.xml><?xml version="1.0" encoding="utf-8"?>
<ds:datastoreItem xmlns:ds="http://schemas.openxmlformats.org/officeDocument/2006/customXml" ds:itemID="{DA140916-BFA5-4845-A8C7-E65FE0647497}"/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40</Words>
  <Application>Microsoft Office PowerPoint</Application>
  <PresentationFormat>Widescreen</PresentationFormat>
  <Paragraphs>12</Paragraphs>
  <Slides>3</Slides>
  <Notes>0</Notes>
  <HiddenSlides>0</HiddenSlides>
  <MMClips>2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Comic Sans MS</vt:lpstr>
      <vt:lpstr>Office Theme</vt:lpstr>
      <vt:lpstr>Package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Nicky Hill</dc:creator>
  <cp:lastModifiedBy>Nicky Hill</cp:lastModifiedBy>
  <cp:revision>12</cp:revision>
  <dcterms:created xsi:type="dcterms:W3CDTF">2021-01-05T14:02:11Z</dcterms:created>
  <dcterms:modified xsi:type="dcterms:W3CDTF">2021-01-05T15:21:00Z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