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95" r:id="rId3"/>
    <p:sldId id="294" r:id="rId4"/>
    <p:sldId id="291" r:id="rId5"/>
    <p:sldId id="29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99"/>
    <a:srgbClr val="B3B3FF"/>
    <a:srgbClr val="FFAFD7"/>
    <a:srgbClr val="FF3399"/>
    <a:srgbClr val="9E9EBE"/>
    <a:srgbClr val="66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4286" autoAdjust="0"/>
  </p:normalViewPr>
  <p:slideViewPr>
    <p:cSldViewPr snapToGrid="0">
      <p:cViewPr varScale="1">
        <p:scale>
          <a:sx n="55" d="100"/>
          <a:sy n="55" d="100"/>
        </p:scale>
        <p:origin x="600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951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144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78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28/04/2020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3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3.png"/><Relationship Id="rId4" Type="http://schemas.openxmlformats.org/officeDocument/2006/relationships/audio" Target="../media/media3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46183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FF"/>
                </a:solidFill>
              </a:rPr>
              <a:t>Verbs</a:t>
            </a:r>
            <a:r>
              <a:rPr lang="en-GB" sz="2400" b="1" dirty="0"/>
              <a:t> </a:t>
            </a:r>
          </a:p>
          <a:p>
            <a:pPr algn="ctr"/>
            <a:r>
              <a:rPr lang="en-GB" sz="2400" dirty="0"/>
              <a:t>Verbs tell us that someone or something is 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doing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00FF"/>
                </a:solidFill>
              </a:rPr>
              <a:t>feeling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00FF"/>
                </a:solidFill>
              </a:rPr>
              <a:t>being</a:t>
            </a:r>
            <a:r>
              <a:rPr lang="en-GB" sz="24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5" y="1757060"/>
            <a:ext cx="36178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Boggis </a:t>
            </a:r>
            <a:r>
              <a:rPr lang="en-GB" sz="2000" i="1" dirty="0">
                <a:solidFill>
                  <a:srgbClr val="0000FF"/>
                </a:solidFill>
              </a:rPr>
              <a:t>munches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Bunce </a:t>
            </a:r>
            <a:r>
              <a:rPr lang="en-GB" sz="2000" i="1" dirty="0">
                <a:solidFill>
                  <a:srgbClr val="0000FF"/>
                </a:solidFill>
              </a:rPr>
              <a:t>grumbles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Bean </a:t>
            </a:r>
            <a:r>
              <a:rPr lang="en-GB" sz="2000" i="1" dirty="0">
                <a:solidFill>
                  <a:srgbClr val="0000FF"/>
                </a:solidFill>
              </a:rPr>
              <a:t>thinks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They </a:t>
            </a:r>
            <a:r>
              <a:rPr lang="en-GB" sz="2000" i="1" dirty="0">
                <a:solidFill>
                  <a:srgbClr val="0000FF"/>
                </a:solidFill>
              </a:rPr>
              <a:t>are</a:t>
            </a:r>
            <a:r>
              <a:rPr lang="en-GB" sz="2000" i="1" dirty="0"/>
              <a:t> dreadful.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8148" y="1583066"/>
            <a:ext cx="1715145" cy="175432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Usually verbs have the name of a person or thing or a pronoun in front of them.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146291" y="2118412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31543" y="2436173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394777" y="2707903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029779" y="3025919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35366" y="3945258"/>
            <a:ext cx="1089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Verbs have </a:t>
            </a:r>
            <a:r>
              <a:rPr lang="en-GB" sz="2400" b="1" dirty="0"/>
              <a:t>tense</a:t>
            </a:r>
            <a:r>
              <a:rPr lang="en-GB" sz="2400" dirty="0"/>
              <a:t>. They tell us </a:t>
            </a:r>
            <a:r>
              <a:rPr lang="en-GB" sz="2400" b="1" i="1" dirty="0"/>
              <a:t>when</a:t>
            </a:r>
            <a:r>
              <a:rPr lang="en-GB" sz="2400" dirty="0"/>
              <a:t> the action happened.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63212" y="5048368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is</a:t>
            </a:r>
            <a:r>
              <a:rPr lang="en-GB" sz="2000" dirty="0"/>
              <a:t> too clever.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8183" y="4549079"/>
            <a:ext cx="1898598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past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63212" y="4549079"/>
            <a:ext cx="2261892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present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51853" y="5045960"/>
            <a:ext cx="3230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was</a:t>
            </a:r>
            <a:r>
              <a:rPr lang="en-GB" sz="2000" dirty="0"/>
              <a:t> too clever.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3212" y="5417700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creeps</a:t>
            </a:r>
            <a:r>
              <a:rPr lang="en-GB" sz="2000" dirty="0"/>
              <a:t> outside.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5598" y="5419641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dirty="0">
                <a:solidFill>
                  <a:prstClr val="black"/>
                </a:solidFill>
              </a:rPr>
              <a:t>He </a:t>
            </a:r>
            <a:r>
              <a:rPr lang="en-GB" sz="2000" dirty="0">
                <a:solidFill>
                  <a:srgbClr val="0000FF"/>
                </a:solidFill>
              </a:rPr>
              <a:t>crept</a:t>
            </a:r>
            <a:r>
              <a:rPr lang="en-GB" sz="2000" dirty="0">
                <a:solidFill>
                  <a:prstClr val="black"/>
                </a:solidFill>
              </a:rPr>
              <a:t> outside.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524" y="1625718"/>
            <a:ext cx="1392405" cy="198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23" y="4660610"/>
            <a:ext cx="2005571" cy="14400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F3753-BA58-7747-8202-F335303AB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2152" y="48652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0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 animBg="1"/>
      <p:bldP spid="20" grpId="0"/>
      <p:bldP spid="22" grpId="0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194" y="398851"/>
            <a:ext cx="11141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795406" y="1505943"/>
            <a:ext cx="4290085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hidden behind the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5DA28E-6060-45C3-BAC0-B00BF10A7CA3}"/>
              </a:ext>
            </a:extLst>
          </p:cNvPr>
          <p:cNvSpPr txBox="1"/>
          <p:nvPr/>
        </p:nvSpPr>
        <p:spPr>
          <a:xfrm>
            <a:off x="8933874" y="17444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</a:rPr>
              <a:t>It uses the past participle of the verb.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4CE3453-FB56-47EA-B2F6-341BAB08F9F2}"/>
              </a:ext>
            </a:extLst>
          </p:cNvPr>
          <p:cNvSpPr/>
          <p:nvPr/>
        </p:nvSpPr>
        <p:spPr>
          <a:xfrm>
            <a:off x="5134924" y="1706398"/>
            <a:ext cx="965429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D51E81-B643-4753-8A68-5D338C0B91EA}"/>
              </a:ext>
            </a:extLst>
          </p:cNvPr>
          <p:cNvSpPr txBox="1"/>
          <p:nvPr/>
        </p:nvSpPr>
        <p:spPr>
          <a:xfrm>
            <a:off x="955710" y="16059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It also uses the verb </a:t>
            </a:r>
            <a:r>
              <a:rPr lang="en-GB" i="1" dirty="0"/>
              <a:t>has/have </a:t>
            </a:r>
            <a:r>
              <a:rPr lang="en-GB" dirty="0"/>
              <a:t>in front 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4566823" y="2044421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25194" y="3105835"/>
            <a:ext cx="11122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of the past tense suggests that </a:t>
            </a:r>
          </a:p>
          <a:p>
            <a:pPr algn="ctr">
              <a:tabLst>
                <a:tab pos="6031230" algn="r"/>
              </a:tabLst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</a:t>
            </a:r>
            <a:r>
              <a:rPr lang="en-GB" sz="24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action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still affecting the present.</a:t>
            </a: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t.</a:t>
            </a:r>
            <a:endParaRPr lang="en-GB" sz="1600" dirty="0">
              <a:solidFill>
                <a:schemeClr val="bg1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18763" y="2084022"/>
            <a:ext cx="2999796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taken two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E8F854-478A-4240-B456-79BC3B6D336C}"/>
              </a:ext>
            </a:extLst>
          </p:cNvPr>
          <p:cNvSpPr/>
          <p:nvPr/>
        </p:nvSpPr>
        <p:spPr>
          <a:xfrm>
            <a:off x="5478467" y="2309886"/>
            <a:ext cx="801040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>
            <a:off x="5047540" y="2620842"/>
            <a:ext cx="39173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558519"/>
              </p:ext>
            </p:extLst>
          </p:nvPr>
        </p:nvGraphicFramePr>
        <p:xfrm>
          <a:off x="1894646" y="4194907"/>
          <a:ext cx="7968681" cy="1751265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3403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1410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1945243" y="4501710"/>
            <a:ext cx="3700326" cy="463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717646" y="4499061"/>
            <a:ext cx="2478243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012167" y="4991322"/>
            <a:ext cx="1554656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999306" y="4988673"/>
            <a:ext cx="1934568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6" y="4651851"/>
            <a:ext cx="2268908" cy="1620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4CE3453-FB56-47EA-B2F6-341BAB08F9F2}"/>
              </a:ext>
            </a:extLst>
          </p:cNvPr>
          <p:cNvSpPr/>
          <p:nvPr/>
        </p:nvSpPr>
        <p:spPr>
          <a:xfrm>
            <a:off x="7418559" y="4618450"/>
            <a:ext cx="781829" cy="370223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6900723" y="4926963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A8E8F854-478A-4240-B456-79BC3B6D336C}"/>
              </a:ext>
            </a:extLst>
          </p:cNvPr>
          <p:cNvSpPr/>
          <p:nvPr/>
        </p:nvSpPr>
        <p:spPr>
          <a:xfrm>
            <a:off x="7746274" y="5108061"/>
            <a:ext cx="436057" cy="409069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7354391" y="5405935"/>
            <a:ext cx="401520" cy="81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D791EA0-E5F2-0849-BFA2-125B9A95F8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64972" y="1827189"/>
            <a:ext cx="586565" cy="586565"/>
          </a:xfrm>
          <a:prstGeom prst="rect">
            <a:avLst/>
          </a:prstGeom>
        </p:spPr>
      </p:pic>
      <p:pic>
        <p:nvPicPr>
          <p:cNvPr id="10" name="Online Media 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657B8DE-E824-174E-A3D9-1BA0A164C0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525286" y="5513011"/>
            <a:ext cx="559938" cy="559938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32921B-6BA8-844B-B803-D5A952EB2D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22715" y="3105835"/>
            <a:ext cx="471078" cy="47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8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5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88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099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4" grpId="0"/>
      <p:bldP spid="4" grpId="0" animBg="1"/>
      <p:bldP spid="19" grpId="0" animBg="1"/>
      <p:bldP spid="22" grpId="0" animBg="1"/>
      <p:bldP spid="8" grpId="0"/>
      <p:bldP spid="20" grpId="0"/>
      <p:bldP spid="26" grpId="0" animBg="1"/>
      <p:bldP spid="30" grpId="0"/>
      <p:bldP spid="32" grpId="0"/>
      <p:bldP spid="33" grpId="0"/>
      <p:bldP spid="34" grpId="0"/>
      <p:bldP spid="3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222" y="389190"/>
            <a:ext cx="10573555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Which are in the present perfect form?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46286" y="1956309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762800" y="1334490"/>
            <a:ext cx="42673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026250" y="3964277"/>
            <a:ext cx="58630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358870" y="4702941"/>
            <a:ext cx="6675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90377" y="3275507"/>
            <a:ext cx="48121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26250" y="2561946"/>
            <a:ext cx="55092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have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34438" y="1488379"/>
            <a:ext cx="1757090" cy="107721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sz="1600" dirty="0"/>
              <a:t>has/have + past participle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565" y="3301636"/>
            <a:ext cx="1767181" cy="2520000"/>
          </a:xfrm>
          <a:prstGeom prst="rect">
            <a:avLst/>
          </a:prstGeom>
        </p:spPr>
      </p:pic>
      <p:pic>
        <p:nvPicPr>
          <p:cNvPr id="13" name="Picture 12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516" y="1488379"/>
            <a:ext cx="345896" cy="395976"/>
          </a:xfrm>
          <a:prstGeom prst="rect">
            <a:avLst/>
          </a:prstGeom>
        </p:spPr>
      </p:pic>
      <p:pic>
        <p:nvPicPr>
          <p:cNvPr id="15" name="Picture 14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700" y="2733290"/>
            <a:ext cx="345896" cy="395976"/>
          </a:xfrm>
          <a:prstGeom prst="rect">
            <a:avLst/>
          </a:prstGeom>
        </p:spPr>
      </p:pic>
      <p:pic>
        <p:nvPicPr>
          <p:cNvPr id="16" name="Picture 15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015" y="4871776"/>
            <a:ext cx="345896" cy="395976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07EF0BC-4AED-B54C-84E2-CDC9CF8AF6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1642" y="7607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13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9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/>
      <p:bldP spid="19" grpId="0"/>
      <p:bldP spid="22" grpId="0"/>
      <p:bldP spid="23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34444" y="373344"/>
            <a:ext cx="1057355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Present 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 Remember: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which is still affecting the present.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4444" y="585737"/>
            <a:ext cx="279877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dirty="0"/>
              <a:t>has/have + past participle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917634" y="2500436"/>
            <a:ext cx="3006437" cy="1200329"/>
          </a:xfrm>
          <a:prstGeom prst="rect">
            <a:avLst/>
          </a:prstGeom>
          <a:solidFill>
            <a:srgbClr val="B3B3FF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D51E81-B643-4753-8A68-5D338C0B91EA}"/>
              </a:ext>
            </a:extLst>
          </p:cNvPr>
          <p:cNvSpPr txBox="1"/>
          <p:nvPr/>
        </p:nvSpPr>
        <p:spPr>
          <a:xfrm>
            <a:off x="7432604" y="2500436"/>
            <a:ext cx="2441068" cy="1200329"/>
          </a:xfrm>
          <a:prstGeom prst="rect">
            <a:avLst/>
          </a:prstGeom>
          <a:solidFill>
            <a:srgbClr val="B3B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</a:p>
          <a:p>
            <a:pPr algn="ctr"/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also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dirty="0"/>
              <a:t>uses the verb </a:t>
            </a:r>
            <a:r>
              <a:rPr lang="en-GB" sz="2400" i="1" dirty="0"/>
              <a:t>has/have </a:t>
            </a:r>
            <a:r>
              <a:rPr lang="en-GB" sz="2400" dirty="0"/>
              <a:t>in front.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44305" y="3732634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animals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 enjoyed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feast.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26839" y="4478652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Mr Fox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 succeeded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 his mission.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" y="3928579"/>
            <a:ext cx="1514727" cy="216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9032" y="5334727"/>
            <a:ext cx="7644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Now try writing five sentences of your own about </a:t>
            </a:r>
            <a:r>
              <a:rPr lang="en-GB" sz="2400" i="1" dirty="0"/>
              <a:t>Fantastic Mr Fox</a:t>
            </a:r>
            <a:r>
              <a:rPr lang="en-GB" sz="2400" dirty="0"/>
              <a:t> using the present perfect form. 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E58F2E-EADE-B149-A7D7-81F46A746C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71937" y="264152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9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1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4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1911484-a9ac-4f3c-900d-41e99c12edf0">
      <UserInfo>
        <DisplayName>Tracy Smith</DisplayName>
        <AccountId>56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2E3E24DC-711D-4F76-9B5C-551EAEB9AF14}"/>
</file>

<file path=customXml/itemProps2.xml><?xml version="1.0" encoding="utf-8"?>
<ds:datastoreItem xmlns:ds="http://schemas.openxmlformats.org/officeDocument/2006/customXml" ds:itemID="{2113BCCE-3DF9-4B9D-A168-5BE7A7D592DC}"/>
</file>

<file path=customXml/itemProps3.xml><?xml version="1.0" encoding="utf-8"?>
<ds:datastoreItem xmlns:ds="http://schemas.openxmlformats.org/officeDocument/2006/customXml" ds:itemID="{414FBB7A-71F0-4C31-AFBE-FB3C55E69C96}"/>
</file>

<file path=docProps/app.xml><?xml version="1.0" encoding="utf-8"?>
<Properties xmlns="http://schemas.openxmlformats.org/officeDocument/2006/extended-properties" xmlns:vt="http://schemas.openxmlformats.org/officeDocument/2006/docPropsVTypes">
  <TotalTime>3859</TotalTime>
  <Words>261</Words>
  <Application>Microsoft Office PowerPoint</Application>
  <PresentationFormat>Widescreen</PresentationFormat>
  <Paragraphs>55</Paragraphs>
  <Slides>5</Slides>
  <Notes>4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MS Mincho</vt:lpstr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HP</cp:lastModifiedBy>
  <cp:revision>266</cp:revision>
  <dcterms:created xsi:type="dcterms:W3CDTF">2013-08-23T07:43:20Z</dcterms:created>
  <dcterms:modified xsi:type="dcterms:W3CDTF">2020-04-28T21:48:53Z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