
<file path=[Content_Types].xml><?xml version="1.0" encoding="utf-8"?>
<Types xmlns="http://schemas.openxmlformats.org/package/2006/content-types">
  <Default Extension="png" ContentType="image/png"/>
  <Default Extension="jpeg" ContentType="image/jpeg"/>
  <Default Extension="m4a" ContentType="audio/mp4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ags/tag1.xml" ContentType="application/vnd.openxmlformats-officedocument.presentationml.tags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1" r:id="rId1"/>
  </p:sldMasterIdLst>
  <p:sldIdLst>
    <p:sldId id="268" r:id="rId2"/>
    <p:sldId id="269" r:id="rId3"/>
    <p:sldId id="270" r:id="rId4"/>
    <p:sldId id="273" r:id="rId5"/>
    <p:sldId id="271" r:id="rId6"/>
    <p:sldId id="272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4FF4E2C-E953-412D-A66F-F45DE0626F39}" v="19" dt="2021-01-15T12:10:43.23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13" Type="http://schemas.microsoft.com/office/2015/10/relationships/revisionInfo" Target="revisionInfo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microsoft.com/office/2016/11/relationships/changesInfo" Target="changesInfos/changesInfo1.xml"/><Relationship Id="rId2" Type="http://schemas.openxmlformats.org/officeDocument/2006/relationships/slide" Target="slides/slide1.xml"/><Relationship Id="rId16" Type="http://schemas.openxmlformats.org/officeDocument/2006/relationships/customXml" Target="../customXml/item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customXml" Target="../customXml/item2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Relationship Id="rId14" Type="http://schemas.openxmlformats.org/officeDocument/2006/relationships/customXml" Target="../customXml/item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Lesley Tuson" userId="7eb0f776-13a5-4d05-b113-0b097e897dc1" providerId="ADAL" clId="{64FF4E2C-E953-412D-A66F-F45DE0626F39}"/>
    <pc:docChg chg="undo custSel mod addSld delSld modSld">
      <pc:chgData name="Lesley Tuson" userId="7eb0f776-13a5-4d05-b113-0b097e897dc1" providerId="ADAL" clId="{64FF4E2C-E953-412D-A66F-F45DE0626F39}" dt="2021-01-15T12:11:20.957" v="85" actId="1076"/>
      <pc:docMkLst>
        <pc:docMk/>
      </pc:docMkLst>
      <pc:sldChg chg="addSp delSp modSp mod modTransition modAnim">
        <pc:chgData name="Lesley Tuson" userId="7eb0f776-13a5-4d05-b113-0b097e897dc1" providerId="ADAL" clId="{64FF4E2C-E953-412D-A66F-F45DE0626F39}" dt="2021-01-15T11:56:27.351" v="36"/>
        <pc:sldMkLst>
          <pc:docMk/>
          <pc:sldMk cId="3983092334" sldId="268"/>
        </pc:sldMkLst>
        <pc:picChg chg="add del mod">
          <ac:chgData name="Lesley Tuson" userId="7eb0f776-13a5-4d05-b113-0b097e897dc1" providerId="ADAL" clId="{64FF4E2C-E953-412D-A66F-F45DE0626F39}" dt="2021-01-15T11:53:15.832" v="33"/>
          <ac:picMkLst>
            <pc:docMk/>
            <pc:sldMk cId="3983092334" sldId="268"/>
            <ac:picMk id="2" creationId="{7F0F189E-CEA0-4D61-84AA-030908A03F31}"/>
          </ac:picMkLst>
        </pc:picChg>
        <pc:picChg chg="add del mod">
          <ac:chgData name="Lesley Tuson" userId="7eb0f776-13a5-4d05-b113-0b097e897dc1" providerId="ADAL" clId="{64FF4E2C-E953-412D-A66F-F45DE0626F39}" dt="2021-01-15T11:54:42.799" v="35"/>
          <ac:picMkLst>
            <pc:docMk/>
            <pc:sldMk cId="3983092334" sldId="268"/>
            <ac:picMk id="3" creationId="{C14588A8-EDBA-493A-82CC-9C14C094D162}"/>
          </ac:picMkLst>
        </pc:picChg>
        <pc:picChg chg="mod">
          <ac:chgData name="Lesley Tuson" userId="7eb0f776-13a5-4d05-b113-0b097e897dc1" providerId="ADAL" clId="{64FF4E2C-E953-412D-A66F-F45DE0626F39}" dt="2021-01-15T11:47:03.317" v="6" actId="1076"/>
          <ac:picMkLst>
            <pc:docMk/>
            <pc:sldMk cId="3983092334" sldId="268"/>
            <ac:picMk id="5" creationId="{00000000-0000-0000-0000-000000000000}"/>
          </ac:picMkLst>
        </pc:picChg>
        <pc:picChg chg="add mod">
          <ac:chgData name="Lesley Tuson" userId="7eb0f776-13a5-4d05-b113-0b097e897dc1" providerId="ADAL" clId="{64FF4E2C-E953-412D-A66F-F45DE0626F39}" dt="2021-01-15T11:56:27.351" v="36"/>
          <ac:picMkLst>
            <pc:docMk/>
            <pc:sldMk cId="3983092334" sldId="268"/>
            <ac:picMk id="8" creationId="{B152E2C0-2A40-455E-AED9-78ADFB91D24B}"/>
          </ac:picMkLst>
        </pc:picChg>
      </pc:sldChg>
      <pc:sldChg chg="addSp delSp modSp new mod setBg">
        <pc:chgData name="Lesley Tuson" userId="7eb0f776-13a5-4d05-b113-0b097e897dc1" providerId="ADAL" clId="{64FF4E2C-E953-412D-A66F-F45DE0626F39}" dt="2021-01-15T12:11:20.957" v="85" actId="1076"/>
        <pc:sldMkLst>
          <pc:docMk/>
          <pc:sldMk cId="1724243332" sldId="269"/>
        </pc:sldMkLst>
        <pc:spChg chg="add mod">
          <ac:chgData name="Lesley Tuson" userId="7eb0f776-13a5-4d05-b113-0b097e897dc1" providerId="ADAL" clId="{64FF4E2C-E953-412D-A66F-F45DE0626F39}" dt="2021-01-15T12:11:20.957" v="85" actId="1076"/>
          <ac:spMkLst>
            <pc:docMk/>
            <pc:sldMk cId="1724243332" sldId="269"/>
            <ac:spMk id="5" creationId="{5176A550-DBB3-4997-A091-1801BFB99366}"/>
          </ac:spMkLst>
        </pc:spChg>
        <pc:spChg chg="add mod">
          <ac:chgData name="Lesley Tuson" userId="7eb0f776-13a5-4d05-b113-0b097e897dc1" providerId="ADAL" clId="{64FF4E2C-E953-412D-A66F-F45DE0626F39}" dt="2021-01-15T12:11:17.805" v="84" actId="1076"/>
          <ac:spMkLst>
            <pc:docMk/>
            <pc:sldMk cId="1724243332" sldId="269"/>
            <ac:spMk id="8" creationId="{6AB8A45E-03AF-4350-A1B9-6F16FF2B6185}"/>
          </ac:spMkLst>
        </pc:spChg>
        <pc:picChg chg="add mod">
          <ac:chgData name="Lesley Tuson" userId="7eb0f776-13a5-4d05-b113-0b097e897dc1" providerId="ADAL" clId="{64FF4E2C-E953-412D-A66F-F45DE0626F39}" dt="2021-01-15T11:46:41.563" v="5" actId="26606"/>
          <ac:picMkLst>
            <pc:docMk/>
            <pc:sldMk cId="1724243332" sldId="269"/>
            <ac:picMk id="3" creationId="{F8F4C488-EE79-42A3-85D8-EC8636D723D2}"/>
          </ac:picMkLst>
        </pc:picChg>
        <pc:picChg chg="add mod">
          <ac:chgData name="Lesley Tuson" userId="7eb0f776-13a5-4d05-b113-0b097e897dc1" providerId="ADAL" clId="{64FF4E2C-E953-412D-A66F-F45DE0626F39}" dt="2021-01-15T11:57:35.119" v="37"/>
          <ac:picMkLst>
            <pc:docMk/>
            <pc:sldMk cId="1724243332" sldId="269"/>
            <ac:picMk id="4" creationId="{8DAC487A-D40E-427E-9B37-7284FE7D0D08}"/>
          </ac:picMkLst>
        </pc:picChg>
        <pc:cxnChg chg="add del">
          <ac:chgData name="Lesley Tuson" userId="7eb0f776-13a5-4d05-b113-0b097e897dc1" providerId="ADAL" clId="{64FF4E2C-E953-412D-A66F-F45DE0626F39}" dt="2021-01-15T12:10:39.280" v="63" actId="11529"/>
          <ac:cxnSpMkLst>
            <pc:docMk/>
            <pc:sldMk cId="1724243332" sldId="269"/>
            <ac:cxnSpMk id="7" creationId="{02172651-3661-4B8E-BD71-E8A8080D925A}"/>
          </ac:cxnSpMkLst>
        </pc:cxnChg>
      </pc:sldChg>
      <pc:sldChg chg="addSp modSp new mod setBg">
        <pc:chgData name="Lesley Tuson" userId="7eb0f776-13a5-4d05-b113-0b097e897dc1" providerId="ADAL" clId="{64FF4E2C-E953-412D-A66F-F45DE0626F39}" dt="2021-01-15T11:59:14.479" v="38"/>
        <pc:sldMkLst>
          <pc:docMk/>
          <pc:sldMk cId="726722273" sldId="270"/>
        </pc:sldMkLst>
        <pc:picChg chg="add mod">
          <ac:chgData name="Lesley Tuson" userId="7eb0f776-13a5-4d05-b113-0b097e897dc1" providerId="ADAL" clId="{64FF4E2C-E953-412D-A66F-F45DE0626F39}" dt="2021-01-15T11:48:14.501" v="15" actId="688"/>
          <ac:picMkLst>
            <pc:docMk/>
            <pc:sldMk cId="726722273" sldId="270"/>
            <ac:picMk id="3" creationId="{66E6EA6D-3161-4FA8-AB37-B38FD837F5FE}"/>
          </ac:picMkLst>
        </pc:picChg>
        <pc:picChg chg="add mod">
          <ac:chgData name="Lesley Tuson" userId="7eb0f776-13a5-4d05-b113-0b097e897dc1" providerId="ADAL" clId="{64FF4E2C-E953-412D-A66F-F45DE0626F39}" dt="2021-01-15T11:59:14.479" v="38"/>
          <ac:picMkLst>
            <pc:docMk/>
            <pc:sldMk cId="726722273" sldId="270"/>
            <ac:picMk id="4" creationId="{3DC26E7D-CA94-48A3-A9F8-7DC5CC8FBB13}"/>
          </ac:picMkLst>
        </pc:picChg>
      </pc:sldChg>
      <pc:sldChg chg="add del">
        <pc:chgData name="Lesley Tuson" userId="7eb0f776-13a5-4d05-b113-0b097e897dc1" providerId="ADAL" clId="{64FF4E2C-E953-412D-A66F-F45DE0626F39}" dt="2021-01-15T11:47:32.605" v="8" actId="2696"/>
        <pc:sldMkLst>
          <pc:docMk/>
          <pc:sldMk cId="3604569962" sldId="270"/>
        </pc:sldMkLst>
      </pc:sldChg>
      <pc:sldChg chg="addSp modSp new mod setBg">
        <pc:chgData name="Lesley Tuson" userId="7eb0f776-13a5-4d05-b113-0b097e897dc1" providerId="ADAL" clId="{64FF4E2C-E953-412D-A66F-F45DE0626F39}" dt="2021-01-15T12:03:44.775" v="45"/>
        <pc:sldMkLst>
          <pc:docMk/>
          <pc:sldMk cId="1998351123" sldId="271"/>
        </pc:sldMkLst>
        <pc:picChg chg="add mod">
          <ac:chgData name="Lesley Tuson" userId="7eb0f776-13a5-4d05-b113-0b097e897dc1" providerId="ADAL" clId="{64FF4E2C-E953-412D-A66F-F45DE0626F39}" dt="2021-01-15T11:49:09.090" v="21" actId="26606"/>
          <ac:picMkLst>
            <pc:docMk/>
            <pc:sldMk cId="1998351123" sldId="271"/>
            <ac:picMk id="3" creationId="{029ACFBE-6FA7-4544-A2D7-EB254D72D303}"/>
          </ac:picMkLst>
        </pc:picChg>
        <pc:picChg chg="add mod">
          <ac:chgData name="Lesley Tuson" userId="7eb0f776-13a5-4d05-b113-0b097e897dc1" providerId="ADAL" clId="{64FF4E2C-E953-412D-A66F-F45DE0626F39}" dt="2021-01-15T12:03:44.775" v="45"/>
          <ac:picMkLst>
            <pc:docMk/>
            <pc:sldMk cId="1998351123" sldId="271"/>
            <ac:picMk id="4" creationId="{033EE740-3595-4267-99C8-996EE7CCD53F}"/>
          </ac:picMkLst>
        </pc:picChg>
      </pc:sldChg>
      <pc:sldChg chg="addSp delSp modSp add mod">
        <pc:chgData name="Lesley Tuson" userId="7eb0f776-13a5-4d05-b113-0b097e897dc1" providerId="ADAL" clId="{64FF4E2C-E953-412D-A66F-F45DE0626F39}" dt="2021-01-15T12:04:31.117" v="46"/>
        <pc:sldMkLst>
          <pc:docMk/>
          <pc:sldMk cId="2089877059" sldId="272"/>
        </pc:sldMkLst>
        <pc:graphicFrameChg chg="add del mod">
          <ac:chgData name="Lesley Tuson" userId="7eb0f776-13a5-4d05-b113-0b097e897dc1" providerId="ADAL" clId="{64FF4E2C-E953-412D-A66F-F45DE0626F39}" dt="2021-01-15T11:50:52.422" v="28"/>
          <ac:graphicFrameMkLst>
            <pc:docMk/>
            <pc:sldMk cId="2089877059" sldId="272"/>
            <ac:graphicFrameMk id="4" creationId="{BC175C6A-D004-48A9-B377-EEEA5DAED41A}"/>
          </ac:graphicFrameMkLst>
        </pc:graphicFrameChg>
        <pc:picChg chg="add mod">
          <ac:chgData name="Lesley Tuson" userId="7eb0f776-13a5-4d05-b113-0b097e897dc1" providerId="ADAL" clId="{64FF4E2C-E953-412D-A66F-F45DE0626F39}" dt="2021-01-15T11:51:00.695" v="31" actId="26606"/>
          <ac:picMkLst>
            <pc:docMk/>
            <pc:sldMk cId="2089877059" sldId="272"/>
            <ac:picMk id="2" creationId="{370DFF6E-3121-4FE2-9D34-E259502792AE}"/>
          </ac:picMkLst>
        </pc:picChg>
        <pc:picChg chg="del">
          <ac:chgData name="Lesley Tuson" userId="7eb0f776-13a5-4d05-b113-0b097e897dc1" providerId="ADAL" clId="{64FF4E2C-E953-412D-A66F-F45DE0626F39}" dt="2021-01-15T11:50:23.346" v="25" actId="21"/>
          <ac:picMkLst>
            <pc:docMk/>
            <pc:sldMk cId="2089877059" sldId="272"/>
            <ac:picMk id="3" creationId="{029ACFBE-6FA7-4544-A2D7-EB254D72D303}"/>
          </ac:picMkLst>
        </pc:picChg>
        <pc:picChg chg="add mod">
          <ac:chgData name="Lesley Tuson" userId="7eb0f776-13a5-4d05-b113-0b097e897dc1" providerId="ADAL" clId="{64FF4E2C-E953-412D-A66F-F45DE0626F39}" dt="2021-01-15T11:51:00.695" v="31" actId="26606"/>
          <ac:picMkLst>
            <pc:docMk/>
            <pc:sldMk cId="2089877059" sldId="272"/>
            <ac:picMk id="5" creationId="{A6B9436D-8325-4FAB-B6A3-D175593CCAEE}"/>
          </ac:picMkLst>
        </pc:picChg>
        <pc:picChg chg="add mod">
          <ac:chgData name="Lesley Tuson" userId="7eb0f776-13a5-4d05-b113-0b097e897dc1" providerId="ADAL" clId="{64FF4E2C-E953-412D-A66F-F45DE0626F39}" dt="2021-01-15T12:04:31.117" v="46"/>
          <ac:picMkLst>
            <pc:docMk/>
            <pc:sldMk cId="2089877059" sldId="272"/>
            <ac:picMk id="6" creationId="{9025BA13-9004-42AC-BD9C-956BA5D9E41A}"/>
          </ac:picMkLst>
        </pc:picChg>
        <pc:cxnChg chg="add">
          <ac:chgData name="Lesley Tuson" userId="7eb0f776-13a5-4d05-b113-0b097e897dc1" providerId="ADAL" clId="{64FF4E2C-E953-412D-A66F-F45DE0626F39}" dt="2021-01-15T11:51:00.695" v="31" actId="26606"/>
          <ac:cxnSpMkLst>
            <pc:docMk/>
            <pc:sldMk cId="2089877059" sldId="272"/>
            <ac:cxnSpMk id="10" creationId="{1C6AAE25-BD23-41B5-AAE4-1DA5898C2ADB}"/>
          </ac:cxnSpMkLst>
        </pc:cxnChg>
      </pc:sldChg>
      <pc:sldChg chg="addSp modSp new mod setBg">
        <pc:chgData name="Lesley Tuson" userId="7eb0f776-13a5-4d05-b113-0b097e897dc1" providerId="ADAL" clId="{64FF4E2C-E953-412D-A66F-F45DE0626F39}" dt="2021-01-15T12:02:58.967" v="44"/>
        <pc:sldMkLst>
          <pc:docMk/>
          <pc:sldMk cId="4200786261" sldId="273"/>
        </pc:sldMkLst>
        <pc:picChg chg="add mod">
          <ac:chgData name="Lesley Tuson" userId="7eb0f776-13a5-4d05-b113-0b097e897dc1" providerId="ADAL" clId="{64FF4E2C-E953-412D-A66F-F45DE0626F39}" dt="2021-01-15T12:01:57.629" v="43" actId="1076"/>
          <ac:picMkLst>
            <pc:docMk/>
            <pc:sldMk cId="4200786261" sldId="273"/>
            <ac:picMk id="3" creationId="{6C9B5EE1-AF97-4CBD-B154-99400C575846}"/>
          </ac:picMkLst>
        </pc:picChg>
        <pc:picChg chg="add mod">
          <ac:chgData name="Lesley Tuson" userId="7eb0f776-13a5-4d05-b113-0b097e897dc1" providerId="ADAL" clId="{64FF4E2C-E953-412D-A66F-F45DE0626F39}" dt="2021-01-15T12:02:58.967" v="44"/>
          <ac:picMkLst>
            <pc:docMk/>
            <pc:sldMk cId="4200786261" sldId="273"/>
            <ac:picMk id="4" creationId="{4C5E50F0-0AE3-4392-A071-590915EDD89B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398056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437527" y="219973"/>
            <a:ext cx="4464965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GB" b="1" dirty="0">
                <a:effectLst/>
                <a:latin typeface="Bariol" panose="02000506040000020003" pitchFamily="2" charset="0"/>
              </a:rPr>
              <a:t>Year 1</a:t>
            </a:r>
            <a:r>
              <a:rPr lang="en-GB" b="1" dirty="0">
                <a:solidFill>
                  <a:srgbClr val="1C3A63"/>
                </a:solidFill>
                <a:effectLst/>
                <a:latin typeface="Bariol" panose="02000506040000020003" pitchFamily="2" charset="0"/>
              </a:rPr>
              <a:t> | </a:t>
            </a:r>
            <a:r>
              <a:rPr lang="en-GB" b="1" dirty="0">
                <a:effectLst/>
                <a:latin typeface="Bariol" panose="02000506040000020003" pitchFamily="2" charset="0"/>
              </a:rPr>
              <a:t>Week 1</a:t>
            </a:r>
            <a:r>
              <a:rPr lang="en-GB" b="1" dirty="0">
                <a:solidFill>
                  <a:srgbClr val="1C3A63"/>
                </a:solidFill>
                <a:effectLst/>
                <a:latin typeface="Bariol" panose="02000506040000020003" pitchFamily="2" charset="0"/>
              </a:rPr>
              <a:t> | </a:t>
            </a:r>
            <a:r>
              <a:rPr lang="en-GB" b="1" dirty="0">
                <a:effectLst/>
                <a:latin typeface="Bariol" panose="02000506040000020003" pitchFamily="2" charset="0"/>
              </a:rPr>
              <a:t>Day 1</a:t>
            </a:r>
            <a:endParaRPr lang="en-GB" dirty="0">
              <a:effectLst/>
              <a:latin typeface="Bariol" panose="02000506040000020003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638016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</p:sldLayoutIdLs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lang="en-GB" sz="2400" b="1" i="0" kern="1200" baseline="0" smtClean="0">
          <a:solidFill>
            <a:schemeClr val="bg1"/>
          </a:solidFill>
          <a:effectLst/>
          <a:latin typeface="Bariol" panose="02000506040000020003" pitchFamily="2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audio" Target="../media/media1.m4a"/><Relationship Id="rId7" Type="http://schemas.openxmlformats.org/officeDocument/2006/relationships/image" Target="../media/image4.png"/><Relationship Id="rId2" Type="http://schemas.microsoft.com/office/2007/relationships/media" Target="../media/media1.m4a"/><Relationship Id="rId1" Type="http://schemas.openxmlformats.org/officeDocument/2006/relationships/tags" Target="../tags/tag1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10" Type="http://schemas.openxmlformats.org/officeDocument/2006/relationships/image" Target="../media/image7.png"/><Relationship Id="rId4" Type="http://schemas.openxmlformats.org/officeDocument/2006/relationships/slideLayout" Target="../slideLayouts/slideLayout1.xml"/><Relationship Id="rId9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7.png"/><Relationship Id="rId4" Type="http://schemas.openxmlformats.org/officeDocument/2006/relationships/image" Target="../media/image8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7.png"/><Relationship Id="rId4" Type="http://schemas.openxmlformats.org/officeDocument/2006/relationships/image" Target="../media/image9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7.png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5" Type="http://schemas.openxmlformats.org/officeDocument/2006/relationships/image" Target="../media/image7.png"/><Relationship Id="rId4" Type="http://schemas.openxmlformats.org/officeDocument/2006/relationships/image" Target="../media/image11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6" Type="http://schemas.openxmlformats.org/officeDocument/2006/relationships/image" Target="../media/image7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7185991" y="219973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solidFill>
                  <a:prstClr val="white"/>
                </a:solidFill>
                <a:latin typeface="Calibri" panose="020F0502020204030204"/>
              </a:rPr>
              <a:t>Year 5</a:t>
            </a:r>
            <a:r>
              <a:rPr lang="en-GB" dirty="0">
                <a:solidFill>
                  <a:srgbClr val="1C3A63"/>
                </a:solidFill>
                <a:latin typeface="Calibri" panose="020F0502020204030204"/>
              </a:rPr>
              <a:t> | </a:t>
            </a:r>
            <a:r>
              <a:rPr lang="en-GB" dirty="0">
                <a:solidFill>
                  <a:prstClr val="white"/>
                </a:solidFill>
                <a:latin typeface="Calibri" panose="020F0502020204030204"/>
              </a:rPr>
              <a:t>Week 3</a:t>
            </a:r>
            <a:r>
              <a:rPr lang="en-GB" dirty="0">
                <a:solidFill>
                  <a:srgbClr val="1C3A63"/>
                </a:solidFill>
                <a:latin typeface="Calibri" panose="020F0502020204030204"/>
              </a:rPr>
              <a:t> | </a:t>
            </a:r>
            <a:r>
              <a:rPr lang="en-GB" dirty="0">
                <a:solidFill>
                  <a:prstClr val="white"/>
                </a:solidFill>
                <a:latin typeface="Calibri" panose="020F0502020204030204"/>
              </a:rPr>
              <a:t>Day 2</a:t>
            </a:r>
          </a:p>
        </p:txBody>
      </p:sp>
      <p:pic>
        <p:nvPicPr>
          <p:cNvPr id="9" name="Picture 8" descr="A clock that is on a white surface&#10;&#10;Description automatically generated">
            <a:extLst>
              <a:ext uri="{FF2B5EF4-FFF2-40B4-BE49-F238E27FC236}">
                <a16:creationId xmlns:a16="http://schemas.microsoft.com/office/drawing/2014/main" id="{186AE61F-A7FB-DF4C-9C1E-4BD058E0A95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689258" y="847004"/>
            <a:ext cx="2066159" cy="2066159"/>
          </a:xfrm>
          <a:prstGeom prst="rect">
            <a:avLst/>
          </a:prstGeom>
        </p:spPr>
      </p:pic>
      <p:cxnSp>
        <p:nvCxnSpPr>
          <p:cNvPr id="10" name="Straight Arrow Connector 9">
            <a:extLst>
              <a:ext uri="{FF2B5EF4-FFF2-40B4-BE49-F238E27FC236}">
                <a16:creationId xmlns:a16="http://schemas.microsoft.com/office/drawing/2014/main" id="{7C239F48-B776-C943-AE82-E96BDCBD3692}"/>
              </a:ext>
            </a:extLst>
          </p:cNvPr>
          <p:cNvCxnSpPr>
            <a:cxnSpLocks/>
          </p:cNvCxnSpPr>
          <p:nvPr/>
        </p:nvCxnSpPr>
        <p:spPr>
          <a:xfrm flipH="1">
            <a:off x="9518650" y="1880082"/>
            <a:ext cx="203686" cy="437668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D8309188-EB7E-DA44-8E6A-04868DEDD0BF}"/>
              </a:ext>
            </a:extLst>
          </p:cNvPr>
          <p:cNvCxnSpPr>
            <a:cxnSpLocks/>
          </p:cNvCxnSpPr>
          <p:nvPr/>
        </p:nvCxnSpPr>
        <p:spPr>
          <a:xfrm flipH="1" flipV="1">
            <a:off x="9582150" y="1212850"/>
            <a:ext cx="150870" cy="700560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Picture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557134" y="1082032"/>
            <a:ext cx="9077731" cy="6572058"/>
          </a:xfrm>
          <a:prstGeom prst="rect">
            <a:avLst/>
          </a:prstGeom>
        </p:spPr>
      </p:pic>
      <p:sp>
        <p:nvSpPr>
          <p:cNvPr id="6" name="Oval 5"/>
          <p:cNvSpPr/>
          <p:nvPr/>
        </p:nvSpPr>
        <p:spPr>
          <a:xfrm>
            <a:off x="6116177" y="4465674"/>
            <a:ext cx="747138" cy="754912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245914" y="1563944"/>
            <a:ext cx="1536325" cy="859611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156228" y="2569389"/>
            <a:ext cx="1518036" cy="859611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304544" y="5497040"/>
            <a:ext cx="1518036" cy="859611"/>
          </a:xfrm>
          <a:prstGeom prst="rect">
            <a:avLst/>
          </a:prstGeom>
        </p:spPr>
      </p:pic>
      <p:pic>
        <p:nvPicPr>
          <p:cNvPr id="8" name="Audio 7">
            <a:hlinkClick r:id="" action="ppaction://media"/>
            <a:extLst>
              <a:ext uri="{FF2B5EF4-FFF2-40B4-BE49-F238E27FC236}">
                <a16:creationId xmlns:a16="http://schemas.microsoft.com/office/drawing/2014/main" id="{B152E2C0-2A40-455E-AED9-78ADFB91D24B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9830923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7408"/>
    </mc:Choice>
    <mc:Fallback>
      <p:transition spd="slow" advTm="9740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2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  <p:bldLst>
      <p:bldP spid="6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Text, whiteboard&#10;&#10;Description automatically generated">
            <a:extLst>
              <a:ext uri="{FF2B5EF4-FFF2-40B4-BE49-F238E27FC236}">
                <a16:creationId xmlns:a16="http://schemas.microsoft.com/office/drawing/2014/main" id="{F8F4C488-EE79-42A3-85D8-EC8636D723D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310466" y="1339850"/>
            <a:ext cx="5571067" cy="4178300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8DAC487A-D40E-427E-9B37-7284FE7D0D0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5176A550-DBB3-4997-A091-1801BFB99366}"/>
              </a:ext>
            </a:extLst>
          </p:cNvPr>
          <p:cNvSpPr txBox="1"/>
          <p:nvPr/>
        </p:nvSpPr>
        <p:spPr>
          <a:xfrm>
            <a:off x="8391734" y="2844225"/>
            <a:ext cx="184056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en-US" sz="3200" dirty="0"/>
              <a:t>(2072 x 2)</a:t>
            </a:r>
            <a:endParaRPr lang="en-GB" sz="3200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6AB8A45E-03AF-4350-A1B9-6F16FF2B6185}"/>
              </a:ext>
            </a:extLst>
          </p:cNvPr>
          <p:cNvSpPr txBox="1"/>
          <p:nvPr/>
        </p:nvSpPr>
        <p:spPr>
          <a:xfrm>
            <a:off x="8391734" y="3515557"/>
            <a:ext cx="204895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en-US" sz="3200" dirty="0"/>
              <a:t>(2072 x 10)</a:t>
            </a: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17242433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8583"/>
    </mc:Choice>
    <mc:Fallback>
      <p:transition spd="slow" advTm="4858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iagram&#10;&#10;Description automatically generated">
            <a:extLst>
              <a:ext uri="{FF2B5EF4-FFF2-40B4-BE49-F238E27FC236}">
                <a16:creationId xmlns:a16="http://schemas.microsoft.com/office/drawing/2014/main" id="{66E6EA6D-3161-4FA8-AB37-B38FD837F5F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181930" y="757766"/>
            <a:ext cx="7428089" cy="5571067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3DC26E7D-CA94-48A3-A9F8-7DC5CC8FBB1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67222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6215"/>
    </mc:Choice>
    <mc:Fallback>
      <p:transition spd="slow" advTm="4621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C9B5EE1-AF97-4CBD-B154-99400C57584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2492" y="1566798"/>
            <a:ext cx="10905066" cy="2371852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4C5E50F0-0AE3-4392-A071-590915EDD89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07862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6474"/>
    </mc:Choice>
    <mc:Fallback>
      <p:transition spd="slow" advTm="2647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Text, letter&#10;&#10;Description automatically generated">
            <a:extLst>
              <a:ext uri="{FF2B5EF4-FFF2-40B4-BE49-F238E27FC236}">
                <a16:creationId xmlns:a16="http://schemas.microsoft.com/office/drawing/2014/main" id="{029ACFBE-6FA7-4544-A2D7-EB254D72D30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310466" y="1339850"/>
            <a:ext cx="5571067" cy="4178300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033EE740-3595-4267-99C8-996EE7CCD53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83511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2378"/>
    </mc:Choice>
    <mc:Fallback>
      <p:transition spd="slow" advTm="3237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70DFF6E-3121-4FE2-9D34-E259502792A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15616" y="1774103"/>
            <a:ext cx="3292524" cy="3303647"/>
          </a:xfrm>
          <a:prstGeom prst="rect">
            <a:avLst/>
          </a:prstGeom>
        </p:spPr>
      </p:pic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1C6AAE25-BD23-41B5-AAE4-1DA5898C2AD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654296" y="1573887"/>
            <a:ext cx="0" cy="3710227"/>
          </a:xfrm>
          <a:prstGeom prst="line">
            <a:avLst/>
          </a:prstGeom>
          <a:ln w="19050">
            <a:solidFill>
              <a:srgbClr val="4E4E4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Picture 4">
            <a:extLst>
              <a:ext uri="{FF2B5EF4-FFF2-40B4-BE49-F238E27FC236}">
                <a16:creationId xmlns:a16="http://schemas.microsoft.com/office/drawing/2014/main" id="{A6B9436D-8325-4FAB-B6A3-D175593CCAE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886676" y="1578284"/>
            <a:ext cx="6184580" cy="3695286"/>
          </a:xfrm>
          <a:prstGeom prst="rect">
            <a:avLst/>
          </a:prstGeom>
        </p:spPr>
      </p:pic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9025BA13-9004-42AC-BD9C-956BA5D9E41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98770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5727"/>
    </mc:Choice>
    <mc:Fallback>
      <p:transition spd="slow" advTm="3572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8.8|12.8|4.9|5.7"/>
</p:tagLst>
</file>

<file path=ppt/theme/theme1.xml><?xml version="1.0" encoding="utf-8"?>
<a:theme xmlns:a="http://schemas.openxmlformats.org/drawingml/2006/main" name="1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 algn="l">
          <a:defRPr dirty="0"/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4415E8F4B35A04CB5D92736A1574110" ma:contentTypeVersion="12" ma:contentTypeDescription="Create a new document." ma:contentTypeScope="" ma:versionID="28fb5482c68460a17361afbb22101408">
  <xsd:schema xmlns:xsd="http://www.w3.org/2001/XMLSchema" xmlns:xs="http://www.w3.org/2001/XMLSchema" xmlns:p="http://schemas.microsoft.com/office/2006/metadata/properties" xmlns:ns2="2f1b26f6-7691-4ab4-a457-b49516d0f036" xmlns:ns3="11911484-a9ac-4f3c-900d-41e99c12edf0" targetNamespace="http://schemas.microsoft.com/office/2006/metadata/properties" ma:root="true" ma:fieldsID="8cd6f30bd5f89bb896aa9d005f2258aa" ns2:_="" ns3:_="">
    <xsd:import namespace="2f1b26f6-7691-4ab4-a457-b49516d0f036"/>
    <xsd:import namespace="11911484-a9ac-4f3c-900d-41e99c12edf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AutoKeyPoints" minOccurs="0"/>
                <xsd:element ref="ns2:MediaServiceKeyPoint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f1b26f6-7691-4ab4-a457-b49516d0f03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description="" ma:hidden="true" ma:internalName="MediaServiceDateTaken" ma:readOnly="true">
      <xsd:simpleType>
        <xsd:restriction base="dms:Text"/>
      </xsd:simpleType>
    </xsd:element>
    <xsd:element name="MediaServiceAutoTags" ma:index="11" nillable="true" ma:displayName="MediaServiceAutoTags" ma:description="" ma:internalName="MediaServiceAutoTags" ma:readOnly="true">
      <xsd:simpleType>
        <xsd:restriction base="dms:Text"/>
      </xsd:simpleType>
    </xsd:element>
    <xsd:element name="MediaServiceAutoKeyPoints" ma:index="1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3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1911484-a9ac-4f3c-900d-41e99c12edf0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CC554A5F-FEAD-42A6-A777-A77D3CA10593}"/>
</file>

<file path=customXml/itemProps2.xml><?xml version="1.0" encoding="utf-8"?>
<ds:datastoreItem xmlns:ds="http://schemas.openxmlformats.org/officeDocument/2006/customXml" ds:itemID="{82EF7922-E1BC-4298-9B22-07678A3BE9F3}"/>
</file>

<file path=customXml/itemProps3.xml><?xml version="1.0" encoding="utf-8"?>
<ds:datastoreItem xmlns:ds="http://schemas.openxmlformats.org/officeDocument/2006/customXml" ds:itemID="{B15D6190-BD0C-4E5B-88DF-83DF05A097C1}"/>
</file>

<file path=docProps/app.xml><?xml version="1.0" encoding="utf-8"?>
<Properties xmlns="http://schemas.openxmlformats.org/officeDocument/2006/extended-properties" xmlns:vt="http://schemas.openxmlformats.org/officeDocument/2006/docPropsVTypes">
  <TotalTime>9</TotalTime>
  <Words>18</Words>
  <Application>Microsoft Office PowerPoint</Application>
  <PresentationFormat>Widescreen</PresentationFormat>
  <Paragraphs>3</Paragraphs>
  <Slides>6</Slides>
  <Notes>0</Notes>
  <HiddenSlides>0</HiddenSlides>
  <MMClips>6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Bariol</vt:lpstr>
      <vt:lpstr>Calibri</vt:lpstr>
      <vt:lpstr>1_Office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Lesley Tuson</dc:creator>
  <cp:lastModifiedBy>Lesley Tuson</cp:lastModifiedBy>
  <cp:revision>1</cp:revision>
  <dcterms:created xsi:type="dcterms:W3CDTF">2021-01-15T12:01:54Z</dcterms:created>
  <dcterms:modified xsi:type="dcterms:W3CDTF">2021-01-15T12:11:25Z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0x01010004415E8F4B35A04CB5D92736A1574110</vt:lpwstr>
  </property>
</Properties>
</file>