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8" autoAdjust="0"/>
    <p:restoredTop sz="94660"/>
  </p:normalViewPr>
  <p:slideViewPr>
    <p:cSldViewPr snapToGrid="0">
      <p:cViewPr varScale="1">
        <p:scale>
          <a:sx n="54" d="100"/>
          <a:sy n="54" d="100"/>
        </p:scale>
        <p:origin x="82" y="28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D80557-014C-4352-98D7-428B368C35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2B47D7-A634-4693-AA23-5A3788C52B2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522F3E-9626-4819-B0BF-07A345E977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58490-7FE0-4F72-B622-B480778422D3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67E26B-A219-40A2-B07A-5977373F4C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B8C09E-B761-4056-8DFC-DF93E541FB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3CA9D-2D28-4AB4-AF65-38FC113632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79992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D39FA6-E317-45FA-B1D9-7F7038A872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D5F038-9F4D-476E-A643-80277AF408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3E61FE-1FDA-42A2-9DFB-B8F5A770E9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58490-7FE0-4F72-B622-B480778422D3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C8A7B1-D3B2-4650-AB2F-62FC1246FC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18EF94-C651-4129-88FD-408390A4D1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3CA9D-2D28-4AB4-AF65-38FC113632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31728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D36999-D783-495F-BDFC-3FAC8C17BA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AF6CD5-858F-412D-AF66-3303BB1628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AA4860-3ED7-450C-BE09-D0DCE56B0A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58490-7FE0-4F72-B622-B480778422D3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1E405D-DDAC-41F4-9A13-D2D6E215BF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59FC3C-7BAF-49E9-AF77-520541B9DE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3CA9D-2D28-4AB4-AF65-38FC113632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3601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56A860-61F0-4309-95DE-0B7D5479E8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AC9454-EC9D-4F33-BEFC-B26FACEB74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D7B883-6670-454A-8BA0-CB60E2DF01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C2ACC3-52E5-4AA0-BAE0-A5804D9B73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58490-7FE0-4F72-B622-B480778422D3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47F6620-73A8-4372-BDBE-8F2C2DFF86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32B948-50B9-44BF-BF1E-B53F0F3555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3CA9D-2D28-4AB4-AF65-38FC113632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8897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8EF618-99CB-4F84-8CA2-31111C52D8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BDDAE-2BB1-4E7F-9099-21FADB55F0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070253-3873-4EC8-A4AC-331704963D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834FF66-2B5E-4611-88CE-56BB26CC330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1EF200-521E-4D8E-8E66-531D710E9EC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6E8FF89-328E-4543-82D7-918A610395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58490-7FE0-4F72-B622-B480778422D3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711FBA-EC0B-462E-ACE0-FFD832AC7E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D8BF05C-67B6-44EF-A582-2904D2C44B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3CA9D-2D28-4AB4-AF65-38FC113632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24146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BB362D-01F0-4CC4-ABED-4D03C8062A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99877E-3865-483F-9E64-90B05CA850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58490-7FE0-4F72-B622-B480778422D3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40ED73-4C87-482E-B860-DFDC9BA2F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1E86C69-F41F-4F17-9293-FB61F2F96F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3CA9D-2D28-4AB4-AF65-38FC113632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27576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D4BADD0-51A0-4854-8636-A6D62868FE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58490-7FE0-4F72-B622-B480778422D3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57DA269-4572-4C31-8EDD-5415FB8354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70996F-9D25-4D5D-AD5F-6245BA7160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3CA9D-2D28-4AB4-AF65-38FC113632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77058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9C7622-D832-4391-A881-B3FC6D91D5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6DC8A8-DFCB-446A-82EF-3EB6C00B33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AF9438-1880-41A6-A69D-444BD07C9C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63C5FD-5401-4052-90C5-5BB0DA9997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58490-7FE0-4F72-B622-B480778422D3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AFAF7E-E8A2-44D5-B8D0-21FF483554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9C5F45-BF46-4686-BA75-70B849C1A5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3CA9D-2D28-4AB4-AF65-38FC113632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41031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7C5C21-F5DE-4481-B714-8B2D5BF649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6D692EF-83EA-45DE-89BC-F25E011AACB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89F0C3-BB24-4B82-A468-F63AAE11CB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5F841F-334F-4E76-9105-1E22DA54F4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58490-7FE0-4F72-B622-B480778422D3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F4E29E-E420-40D7-B0D4-7BF0A86BB1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7259D4-7D02-4719-8225-E3714E1AB7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3CA9D-2D28-4AB4-AF65-38FC113632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94060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45787D-E733-4B0B-954D-CEDF006433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274E876-CEDE-4174-9575-67A356C4E7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8E420-1824-48C7-88C6-411715629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58490-7FE0-4F72-B622-B480778422D3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2FEDCF-1583-4B48-89F8-FF255963CA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00A460-0626-4DCC-BAAB-CB6722262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3CA9D-2D28-4AB4-AF65-38FC113632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43080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93D9E6D-DFF4-42C3-9F78-F1CF4E2897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13A509F-C283-4BEF-A9AB-378B8A03EF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9FE2C6-723D-4BF7-9FF3-D04C961156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58490-7FE0-4F72-B622-B480778422D3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80971E-182A-4EA5-AB5A-1F61EE71D3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156722-5879-4583-959C-E475FBBC9C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3CA9D-2D28-4AB4-AF65-38FC113632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16555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B7BDFF4-BE95-4EF6-A753-2B459F98C2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2D1009-DC1A-47CF-AE0A-ED62E293EE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B575D8-8976-4DC9-96E3-10D6E6A344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958490-7FE0-4F72-B622-B480778422D3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00D07B-DADB-4C4B-8E62-BAA76DA9AB4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8852CF-B5F8-45B6-A6B6-C085C82287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B3CA9D-2D28-4AB4-AF65-38FC113632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08757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D3E2D7F-F7C5-4297-9DB1-00BE985D90A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586" t="20417" r="27226" b="18750"/>
          <a:stretch/>
        </p:blipFill>
        <p:spPr>
          <a:xfrm>
            <a:off x="414337" y="150019"/>
            <a:ext cx="10959883" cy="6557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3435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Anne Bench</dc:creator>
  <cp:lastModifiedBy>Anne Bench</cp:lastModifiedBy>
  <cp:revision>1</cp:revision>
  <dcterms:created xsi:type="dcterms:W3CDTF">2020-04-22T14:49:25Z</dcterms:created>
  <dcterms:modified xsi:type="dcterms:W3CDTF">2020-04-22T14:50:55Z</dcterms:modified>
</cp:coreProperties>
</file>