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00" r:id="rId17"/>
    <p:sldId id="315" r:id="rId18"/>
    <p:sldId id="308" r:id="rId19"/>
    <p:sldId id="305" r:id="rId20"/>
    <p:sldId id="310" r:id="rId21"/>
    <p:sldId id="316" r:id="rId22"/>
    <p:sldId id="317" r:id="rId23"/>
    <p:sldId id="311" r:id="rId24"/>
    <p:sldId id="30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38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2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30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30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png"/><Relationship Id="rId5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7" Type="http://schemas.openxmlformats.org/officeDocument/2006/relationships/image" Target="../media/image39.pn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1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0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5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4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52.png"/><Relationship Id="rId7" Type="http://schemas.openxmlformats.org/officeDocument/2006/relationships/image" Target="../media/image50.png"/><Relationship Id="rId12" Type="http://schemas.openxmlformats.org/officeDocument/2006/relationships/image" Target="../media/image5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49.png"/><Relationship Id="rId11" Type="http://schemas.openxmlformats.org/officeDocument/2006/relationships/image" Target="../media/image470.png"/><Relationship Id="rId5" Type="http://schemas.openxmlformats.org/officeDocument/2006/relationships/image" Target="../media/image48.png"/><Relationship Id="rId10" Type="http://schemas.openxmlformats.org/officeDocument/2006/relationships/image" Target="../media/image18.png"/><Relationship Id="rId9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682" y="1854779"/>
            <a:ext cx="6206266" cy="33835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72A66E-248F-42BD-A39B-3F60C946398A}"/>
              </a:ext>
            </a:extLst>
          </p:cNvPr>
          <p:cNvSpPr txBox="1"/>
          <p:nvPr/>
        </p:nvSpPr>
        <p:spPr>
          <a:xfrm>
            <a:off x="783455" y="470516"/>
            <a:ext cx="64518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   video </a:t>
            </a:r>
            <a:r>
              <a:rPr lang="en-GB" dirty="0">
                <a:solidFill>
                  <a:prstClr val="black"/>
                </a:solidFill>
                <a:latin typeface="Calibri"/>
              </a:rPr>
              <a:t>option can </a:t>
            </a:r>
            <a:r>
              <a:rPr lang="en-GB">
                <a:solidFill>
                  <a:prstClr val="black"/>
                </a:solidFill>
                <a:latin typeface="Calibri"/>
              </a:rPr>
              <a:t>be found here 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                                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https://whiterosemaths.com/homelearning/year-3/week-1-number-multiplication-division/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Complete the part-whole models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blipFill>
                <a:blip r:embed="rId4"/>
                <a:stretch>
                  <a:fillRect l="-1707" t="-9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514013" y="70412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84341" y="704126"/>
            <a:ext cx="413069" cy="13837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54669" y="704126"/>
            <a:ext cx="413069" cy="13837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24997" y="70412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088673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088673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33192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331921"/>
            <a:ext cx="282115" cy="31604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470276" y="1575169"/>
            <a:ext cx="282115" cy="31604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31945" y="1575169"/>
            <a:ext cx="282115" cy="31604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088673"/>
            <a:ext cx="282115" cy="3160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088673"/>
            <a:ext cx="282115" cy="31604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331921"/>
            <a:ext cx="282115" cy="31604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331921"/>
            <a:ext cx="282115" cy="31604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133132" y="1575169"/>
            <a:ext cx="282115" cy="31604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394801" y="1575169"/>
            <a:ext cx="282115" cy="31604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083051"/>
            <a:ext cx="282115" cy="316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51138" y="1083051"/>
            <a:ext cx="282115" cy="31604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326299"/>
            <a:ext cx="282115" cy="31604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51138" y="1326299"/>
            <a:ext cx="282115" cy="31604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789469" y="1569547"/>
            <a:ext cx="282115" cy="31604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064745" y="1579700"/>
            <a:ext cx="282115" cy="31604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191979" y="704126"/>
            <a:ext cx="413069" cy="13837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362307" y="704126"/>
            <a:ext cx="413069" cy="13837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670283" y="709748"/>
            <a:ext cx="413069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840611" y="709748"/>
            <a:ext cx="413069" cy="13837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010939" y="709748"/>
            <a:ext cx="413069" cy="13837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81267" y="709748"/>
            <a:ext cx="413069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348249" y="709748"/>
            <a:ext cx="413069" cy="138379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518577" y="709748"/>
            <a:ext cx="413069" cy="138379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821839" y="709748"/>
            <a:ext cx="413069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992167" y="709748"/>
            <a:ext cx="413069" cy="13837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162495" y="709748"/>
            <a:ext cx="413069" cy="13837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332823" y="709748"/>
            <a:ext cx="413069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499805" y="709748"/>
            <a:ext cx="413069" cy="13837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7670133" y="709748"/>
            <a:ext cx="413069" cy="138379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7" y="4233344"/>
            <a:ext cx="1864378" cy="186639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53095" y="4233343"/>
            <a:ext cx="1864378" cy="186639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952805" y="5276121"/>
            <a:ext cx="256619" cy="85968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43852" y="5276122"/>
            <a:ext cx="256619" cy="859683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046460" y="5255286"/>
            <a:ext cx="256619" cy="859683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9339" y="5400553"/>
            <a:ext cx="212956" cy="23856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411739" y="5552953"/>
            <a:ext cx="212956" cy="23856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01857" y="5607799"/>
            <a:ext cx="212956" cy="23856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40534" y="5738469"/>
            <a:ext cx="212956" cy="238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5033" y="4325556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546600" y="4325555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2704974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	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Complete the part-whole models</a:t>
                </a: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1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748" y="392494"/>
                <a:ext cx="7497474" cy="5870838"/>
              </a:xfrm>
              <a:prstGeom prst="rect">
                <a:avLst/>
              </a:prstGeom>
              <a:blipFill>
                <a:blip r:embed="rId5"/>
                <a:stretch>
                  <a:fillRect l="-1707" t="-9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14013" y="704126"/>
            <a:ext cx="413069" cy="13837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684341" y="704126"/>
            <a:ext cx="413069" cy="138379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854669" y="704126"/>
            <a:ext cx="413069" cy="13837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24997" y="704126"/>
            <a:ext cx="413069" cy="138379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088673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088673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331921"/>
            <a:ext cx="282115" cy="31604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331921"/>
            <a:ext cx="282115" cy="31604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470276" y="1575169"/>
            <a:ext cx="282115" cy="31604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1731945" y="1575169"/>
            <a:ext cx="282115" cy="31604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088673"/>
            <a:ext cx="282115" cy="3160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088673"/>
            <a:ext cx="282115" cy="31604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331921"/>
            <a:ext cx="282115" cy="31604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331921"/>
            <a:ext cx="282115" cy="31604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133132" y="1575169"/>
            <a:ext cx="282115" cy="31604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394801" y="1575169"/>
            <a:ext cx="282115" cy="31604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083051"/>
            <a:ext cx="282115" cy="31604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51138" y="1083051"/>
            <a:ext cx="282115" cy="31604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326299"/>
            <a:ext cx="282115" cy="31604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51138" y="1326299"/>
            <a:ext cx="282115" cy="31604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89469" y="1569547"/>
            <a:ext cx="282115" cy="31604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64745" y="1579700"/>
            <a:ext cx="282115" cy="31604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91979" y="704126"/>
            <a:ext cx="413069" cy="13837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62307" y="704126"/>
            <a:ext cx="413069" cy="13837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670283" y="709748"/>
            <a:ext cx="413069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840611" y="709748"/>
            <a:ext cx="413069" cy="13837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010939" y="709748"/>
            <a:ext cx="413069" cy="13837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181267" y="709748"/>
            <a:ext cx="413069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348249" y="709748"/>
            <a:ext cx="413069" cy="138379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518577" y="709748"/>
            <a:ext cx="413069" cy="138379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821839" y="709748"/>
            <a:ext cx="413069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992167" y="709748"/>
            <a:ext cx="413069" cy="13837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162495" y="709748"/>
            <a:ext cx="413069" cy="13837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332823" y="709748"/>
            <a:ext cx="413069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499805" y="709748"/>
            <a:ext cx="413069" cy="13837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670133" y="709748"/>
            <a:ext cx="413069" cy="1383794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3121755" y="2001526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6719755" y="1982906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592941" y="25676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606259" y="3029738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5023631" y="256768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036949" y="3029738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7" y="4233344"/>
            <a:ext cx="1864378" cy="186639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53095" y="4233343"/>
            <a:ext cx="1864378" cy="186639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952805" y="5276121"/>
            <a:ext cx="256619" cy="859683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43852" y="5276122"/>
            <a:ext cx="256619" cy="859683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46460" y="5255286"/>
            <a:ext cx="256619" cy="859683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259339" y="5400553"/>
            <a:ext cx="212956" cy="23856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11739" y="5552953"/>
            <a:ext cx="212956" cy="23856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201857" y="5607799"/>
            <a:ext cx="212956" cy="23856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40534" y="5738469"/>
            <a:ext cx="212956" cy="2385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5033" y="4325556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5546600" y="4325555"/>
            <a:ext cx="877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27</a:t>
            </a:r>
          </a:p>
        </p:txBody>
      </p:sp>
      <p:sp>
        <p:nvSpPr>
          <p:cNvPr id="90" name="Rectangle 89"/>
          <p:cNvSpPr/>
          <p:nvPr/>
        </p:nvSpPr>
        <p:spPr>
          <a:xfrm>
            <a:off x="2400471" y="4326495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967014" y="5446081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087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72" grpId="0"/>
      <p:bldP spid="73" grpId="0"/>
      <p:bldP spid="75" grpId="0"/>
      <p:bldP spid="76" grpId="0"/>
      <p:bldP spid="90" grpId="0"/>
      <p:bldP spid="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388681"/>
            <a:ext cx="340119" cy="39050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042297" y="1289494"/>
            <a:ext cx="877629" cy="1832044"/>
            <a:chOff x="2042297" y="1289494"/>
            <a:chExt cx="877629" cy="183204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637776"/>
            <a:ext cx="340119" cy="3905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698941" y="2159781"/>
            <a:ext cx="340119" cy="390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276312" y="4106936"/>
                <a:ext cx="241925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92</a:t>
                </a:r>
                <a:endParaRPr lang="en-GB" sz="2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6312" y="4106936"/>
                <a:ext cx="2419252" cy="584775"/>
              </a:xfrm>
              <a:prstGeom prst="rect">
                <a:avLst/>
              </a:prstGeom>
              <a:blipFill>
                <a:blip r:embed="rId9"/>
                <a:stretch>
                  <a:fillRect l="-6297" t="-12500" r="-579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384470"/>
            <a:ext cx="340119" cy="390507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149387" y="1285283"/>
            <a:ext cx="877629" cy="1832044"/>
            <a:chOff x="2042297" y="1289494"/>
            <a:chExt cx="877629" cy="1832044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633565"/>
            <a:ext cx="340119" cy="390507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806031" y="2155570"/>
            <a:ext cx="340119" cy="39050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392892"/>
            <a:ext cx="340119" cy="390507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>
            <a:off x="4256477" y="1293705"/>
            <a:ext cx="877629" cy="1832044"/>
            <a:chOff x="2042297" y="1289494"/>
            <a:chExt cx="877629" cy="1832044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641987"/>
            <a:ext cx="340119" cy="39050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913121" y="2163992"/>
            <a:ext cx="340119" cy="39050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402990"/>
            <a:ext cx="340119" cy="390507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5382177" y="1293705"/>
            <a:ext cx="877629" cy="1832044"/>
            <a:chOff x="2042297" y="1289494"/>
            <a:chExt cx="877629" cy="1832044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042297" y="1293705"/>
              <a:ext cx="648168" cy="1827833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271758" y="1289494"/>
              <a:ext cx="648168" cy="1827833"/>
            </a:xfrm>
            <a:prstGeom prst="rect">
              <a:avLst/>
            </a:prstGeom>
          </p:spPr>
        </p:pic>
      </p:grpSp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641987"/>
            <a:ext cx="340119" cy="39050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038821" y="2163992"/>
            <a:ext cx="340119" cy="390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/>
              <p:cNvSpPr/>
              <p:nvPr/>
            </p:nvSpPr>
            <p:spPr>
              <a:xfrm>
                <a:off x="2181073" y="3170869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:endParaRPr lang="en-GB" sz="3200" dirty="0"/>
              </a:p>
            </p:txBody>
          </p:sp>
        </mc:Choice>
        <mc:Fallback xmlns="">
          <p:sp>
            <p:nvSpPr>
              <p:cNvPr id="80" name="Rectangle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1073" y="3170869"/>
                <a:ext cx="2291012" cy="584775"/>
              </a:xfrm>
              <a:prstGeom prst="rect">
                <a:avLst/>
              </a:prstGeom>
              <a:blipFill>
                <a:blip r:embed="rId10"/>
                <a:stretch>
                  <a:fillRect l="-6915" t="-12500" r="-585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5134106" y="3183262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4106" y="3183262"/>
                <a:ext cx="1989647" cy="1077218"/>
              </a:xfrm>
              <a:prstGeom prst="rect">
                <a:avLst/>
              </a:prstGeom>
              <a:blipFill>
                <a:blip r:embed="rId11"/>
                <a:stretch>
                  <a:fillRect l="-7645" t="-6780" r="-7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L-Shape 81"/>
          <p:cNvSpPr/>
          <p:nvPr/>
        </p:nvSpPr>
        <p:spPr>
          <a:xfrm flipV="1">
            <a:off x="6038820" y="1705971"/>
            <a:ext cx="698517" cy="1336730"/>
          </a:xfrm>
          <a:prstGeom prst="corner">
            <a:avLst>
              <a:gd name="adj1" fmla="val 311751"/>
              <a:gd name="adj2" fmla="val 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496908" y="1322461"/>
            <a:ext cx="648168" cy="18278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502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06736 -0.00138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-69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L -0.13802 -0.00301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16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20712 -0.00116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-69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396 -0.00231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-11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3967 0.00301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39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396 -0.00371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-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59259E-6 L 0.27709 -0.10787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94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0.27709 -0.10764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94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07407E-6 L 0.27709 -0.10601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-5301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0.125 -0.10902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463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0.125 -0.11042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532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125 -0.108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-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 animBg="1"/>
      <p:bldP spid="8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590" y="559287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37544" y="1032493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64965" y="1730948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231322" y="1730948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225136" y="2256350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88910" y="2243048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08338" y="3048971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8338" y="3048971"/>
                <a:ext cx="2291012" cy="584775"/>
              </a:xfrm>
              <a:prstGeom prst="rect">
                <a:avLst/>
              </a:prstGeom>
              <a:blipFill>
                <a:blip r:embed="rId7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399209" y="3037048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209" y="3037048"/>
                <a:ext cx="1989647" cy="1077218"/>
              </a:xfrm>
              <a:prstGeom prst="rect">
                <a:avLst/>
              </a:prstGeom>
              <a:blipFill>
                <a:blip r:embed="rId8"/>
                <a:stretch>
                  <a:fillRect l="-7975" t="-6780" r="-7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975209" y="3980440"/>
                <a:ext cx="251222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92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5209" y="3980440"/>
                <a:ext cx="2512226" cy="584775"/>
              </a:xfrm>
              <a:prstGeom prst="rect">
                <a:avLst/>
              </a:prstGeom>
              <a:blipFill>
                <a:blip r:embed="rId9"/>
                <a:stretch>
                  <a:fillRect l="-6068" t="-12500" r="-5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0225" y="985437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393507" y="1125595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3320928" y="1824050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87285" y="1824050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2881099" y="2349452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4144873" y="2336150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351217" y="3105591"/>
                <a:ext cx="249940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1217" y="3105591"/>
                <a:ext cx="2499402" cy="584775"/>
              </a:xfrm>
              <a:prstGeom prst="rect">
                <a:avLst/>
              </a:prstGeom>
              <a:blipFill>
                <a:blip r:embed="rId8"/>
                <a:stretch>
                  <a:fillRect l="-6341" t="-12500" r="-536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162696" y="3105659"/>
                <a:ext cx="198964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696" y="3105659"/>
                <a:ext cx="1989647" cy="1077218"/>
              </a:xfrm>
              <a:prstGeom prst="rect">
                <a:avLst/>
              </a:prstGeom>
              <a:blipFill>
                <a:blip r:embed="rId9"/>
                <a:stretch>
                  <a:fillRect l="-7975" t="-6780" r="-70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2422781" y="4020340"/>
                <a:ext cx="292900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150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160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781" y="4020340"/>
                <a:ext cx="2929007" cy="584775"/>
              </a:xfrm>
              <a:prstGeom prst="rect">
                <a:avLst/>
              </a:prstGeom>
              <a:blipFill>
                <a:blip r:embed="rId10"/>
                <a:stretch>
                  <a:fillRect l="-5198" t="-12632" r="-4366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8716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0225" y="448882"/>
            <a:ext cx="1803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Calculate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1807760"/>
                <a:ext cx="1874231" cy="584775"/>
              </a:xfrm>
              <a:prstGeom prst="rect">
                <a:avLst/>
              </a:prstGeom>
              <a:blipFill>
                <a:blip r:embed="rId6"/>
                <a:stretch>
                  <a:fillRect l="-814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1808491"/>
                <a:ext cx="1874231" cy="584775"/>
              </a:xfrm>
              <a:prstGeom prst="rect">
                <a:avLst/>
              </a:prstGeom>
              <a:blipFill>
                <a:blip r:embed="rId7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0" y="3762834"/>
                <a:ext cx="1874231" cy="584775"/>
              </a:xfrm>
              <a:prstGeom prst="rect">
                <a:avLst/>
              </a:prstGeom>
              <a:blipFill>
                <a:blip r:embed="rId8"/>
                <a:stretch>
                  <a:fillRect l="-814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  <a:endParaRPr lang="en-GB" sz="3200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3762833"/>
                <a:ext cx="1874231" cy="584775"/>
              </a:xfrm>
              <a:prstGeom prst="rect">
                <a:avLst/>
              </a:prstGeom>
              <a:blipFill>
                <a:blip r:embed="rId9"/>
                <a:stretch>
                  <a:fillRect l="-811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1048611" y="2417750"/>
                <a:ext cx="2132315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2417750"/>
                <a:ext cx="2132315" cy="954107"/>
              </a:xfrm>
              <a:prstGeom prst="rect">
                <a:avLst/>
              </a:prstGeom>
              <a:blipFill>
                <a:blip r:embed="rId10"/>
                <a:stretch>
                  <a:fillRect l="-5714" t="-6410" r="-4286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697460" y="1795608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5080680" y="2403276"/>
                <a:ext cx="2132315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25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2403276"/>
                <a:ext cx="2132315" cy="954107"/>
              </a:xfrm>
              <a:prstGeom prst="rect">
                <a:avLst/>
              </a:prstGeom>
              <a:blipFill>
                <a:blip r:embed="rId11"/>
                <a:stretch>
                  <a:fillRect l="-5714" t="-5732" r="-4286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6729529" y="180849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175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8611" y="4370502"/>
                <a:ext cx="1949573" cy="954107"/>
              </a:xfrm>
              <a:prstGeom prst="rect">
                <a:avLst/>
              </a:prstGeom>
              <a:blipFill>
                <a:blip r:embed="rId12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2674047" y="373994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680" y="4370502"/>
                <a:ext cx="1949573" cy="954107"/>
              </a:xfrm>
              <a:prstGeom prst="rect">
                <a:avLst/>
              </a:prstGeom>
              <a:blipFill>
                <a:blip r:embed="rId13"/>
                <a:stretch>
                  <a:fillRect l="-6250" t="-6410" r="-5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/>
          <p:cNvSpPr/>
          <p:nvPr/>
        </p:nvSpPr>
        <p:spPr>
          <a:xfrm>
            <a:off x="6728080" y="3785727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54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18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805" y="204407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5649" y="21867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74999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19124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63249" y="1062359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11725" y="1200047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83433" y="120004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99975" y="1200047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Arrange the digit cards into the calculation below. 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27077" y="2533982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549685" y="2524219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3642871" y="2522621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782562" y="2729664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562" y="2729664"/>
                <a:ext cx="99508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65287" y="4198296"/>
            <a:ext cx="728456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greatest total you can make?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  Does this always happen?</a:t>
            </a:r>
          </a:p>
        </p:txBody>
      </p:sp>
      <p:pic>
        <p:nvPicPr>
          <p:cNvPr id="27" name="Picture 2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74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52350" y="5343688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88106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048611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2" y="1186299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186299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186299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Arrange the digit cards into the calculation below.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135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994814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7511" y="463600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162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4636000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32988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140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3994814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232988" y="4636000"/>
                <a:ext cx="25200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53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212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4636000"/>
                <a:ext cx="2520035" cy="584775"/>
              </a:xfrm>
              <a:prstGeom prst="rect">
                <a:avLst/>
              </a:prstGeom>
              <a:blipFill>
                <a:blip r:embed="rId8"/>
                <a:stretch>
                  <a:fillRect l="-6039" t="-12500" r="-458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901951" y="39948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170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1" y="3994814"/>
                <a:ext cx="2391705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901951" y="4636000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215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1" y="4636000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/>
          <p:cNvSpPr/>
          <p:nvPr/>
        </p:nvSpPr>
        <p:spPr>
          <a:xfrm>
            <a:off x="7097803" y="53146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2" name="Picture 31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0597" y="500619"/>
            <a:ext cx="1321952" cy="1867791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2140184" y="2494106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27" name="Rounded Rectangle 26"/>
          <p:cNvSpPr/>
          <p:nvPr/>
        </p:nvSpPr>
        <p:spPr>
          <a:xfrm>
            <a:off x="4562792" y="2484343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4" name="Rounded Rectangle 33"/>
          <p:cNvSpPr/>
          <p:nvPr/>
        </p:nvSpPr>
        <p:spPr>
          <a:xfrm>
            <a:off x="3655978" y="248274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795669" y="2689788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69" y="2689788"/>
                <a:ext cx="995082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3469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/>
      <p:bldP spid="23" grpId="0"/>
      <p:bldP spid="25" grpId="0"/>
      <p:bldP spid="26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65287" y="4649680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greatest total you can make?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do you notice?  Does this always happen?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94269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2251008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3194684" y="163790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1430995" y="1775593"/>
            <a:ext cx="4972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415317" y="177559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31410" y="177559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6751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135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26329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7511" y="390448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162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3904481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8473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140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732" y="3263295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232988" y="3904481"/>
                <a:ext cx="252003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53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212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988" y="3904481"/>
                <a:ext cx="2520035" cy="584775"/>
              </a:xfrm>
              <a:prstGeom prst="rect">
                <a:avLst/>
              </a:prstGeom>
              <a:blipFill>
                <a:blip r:embed="rId8"/>
                <a:stretch>
                  <a:fillRect l="-6039" t="-12500" r="-458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901952" y="326329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170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1952" y="3263295"/>
                <a:ext cx="2391705" cy="584775"/>
              </a:xfrm>
              <a:prstGeom prst="rect">
                <a:avLst/>
              </a:prstGeom>
              <a:blipFill>
                <a:blip r:embed="rId9"/>
                <a:stretch>
                  <a:fillRect l="-6361" t="-12500" r="-636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827445" y="390197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215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7445" y="3901976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633" t="-12500" r="-6378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6679165" y="462337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215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025349" y="5049791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135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5849507" y="3874646"/>
            <a:ext cx="2291072" cy="586340"/>
          </a:xfrm>
          <a:prstGeom prst="round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717827" y="3264234"/>
            <a:ext cx="2291072" cy="582896"/>
          </a:xfrm>
          <a:prstGeom prst="round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169168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8" name="Rounded Rectangle 37"/>
          <p:cNvSpPr/>
          <p:nvPr/>
        </p:nvSpPr>
        <p:spPr>
          <a:xfrm>
            <a:off x="6099781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39" name="Rounded Rectangle 38"/>
          <p:cNvSpPr/>
          <p:nvPr/>
        </p:nvSpPr>
        <p:spPr>
          <a:xfrm>
            <a:off x="7056520" y="1627645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40" name="Rectangle 39"/>
          <p:cNvSpPr/>
          <p:nvPr/>
        </p:nvSpPr>
        <p:spPr>
          <a:xfrm>
            <a:off x="5305893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264090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193246" y="1765333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72510" y="3058041"/>
            <a:ext cx="72845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Placing the cards in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ascending order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gives the smallest possible total.</a:t>
            </a:r>
          </a:p>
        </p:txBody>
      </p:sp>
      <p:sp>
        <p:nvSpPr>
          <p:cNvPr id="44" name="Rectangle 43"/>
          <p:cNvSpPr/>
          <p:nvPr/>
        </p:nvSpPr>
        <p:spPr>
          <a:xfrm>
            <a:off x="990802" y="3834024"/>
            <a:ext cx="72845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Placing the cards in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descending order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gives the greatest possible total.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216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05295 -0.4777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-2388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L -0.05573 -0.481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5" y="-2409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185 L 0.10329 -0.3868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-1944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185 L 0.10329 -0.3888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56" y="-1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3" grpId="1"/>
      <p:bldP spid="14" grpId="0"/>
      <p:bldP spid="14" grpId="1"/>
      <p:bldP spid="15" grpId="0"/>
      <p:bldP spid="15" grpId="1"/>
      <p:bldP spid="3" grpId="0"/>
      <p:bldP spid="22" grpId="0"/>
      <p:bldP spid="23" grpId="0"/>
      <p:bldP spid="25" grpId="0"/>
      <p:bldP spid="26" grpId="0"/>
      <p:bldP spid="28" grpId="0"/>
      <p:bldP spid="29" grpId="0"/>
      <p:bldP spid="30" grpId="0"/>
      <p:bldP spid="2" grpId="0" animBg="1"/>
      <p:bldP spid="2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805" y="2044075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05649" y="21867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8810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1" name="Rounded Rectangle 10"/>
          <p:cNvSpPr/>
          <p:nvPr/>
        </p:nvSpPr>
        <p:spPr>
          <a:xfrm>
            <a:off x="3332231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2" name="Rounded Rectangle 11"/>
          <p:cNvSpPr/>
          <p:nvPr/>
        </p:nvSpPr>
        <p:spPr>
          <a:xfrm>
            <a:off x="4576356" y="1375184"/>
            <a:ext cx="812885" cy="12148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3" name="Rectangle 12"/>
          <p:cNvSpPr/>
          <p:nvPr/>
        </p:nvSpPr>
        <p:spPr>
          <a:xfrm>
            <a:off x="2224831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96540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13082" y="1512872"/>
            <a:ext cx="4972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0225" y="369335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you used these cards?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140184" y="2846807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562792" y="2837044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9" name="Rounded Rectangle 18"/>
          <p:cNvSpPr/>
          <p:nvPr/>
        </p:nvSpPr>
        <p:spPr>
          <a:xfrm>
            <a:off x="3655978" y="2835446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795669" y="3042489"/>
                <a:ext cx="99508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669" y="3042489"/>
                <a:ext cx="995082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908461" y="4580877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totals can you make?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greatest possible total?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smallest?  </a:t>
            </a:r>
          </a:p>
        </p:txBody>
      </p:sp>
    </p:spTree>
    <p:extLst>
      <p:ext uri="{BB962C8B-B14F-4D97-AF65-F5344CB8AC3E}">
        <p14:creationId xmlns:p14="http://schemas.microsoft.com/office/powerpoint/2010/main" val="3376965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751377" y="1418608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18" name="Rounded Rectangle 17"/>
          <p:cNvSpPr/>
          <p:nvPr/>
        </p:nvSpPr>
        <p:spPr>
          <a:xfrm>
            <a:off x="4497901" y="141629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 </m:t>
                    </m:r>
                  </m:oMath>
                </a14:m>
                <a:r>
                  <a:rPr lang="en-GB" sz="4400" dirty="0"/>
                  <a:t>72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247" y="1558385"/>
                <a:ext cx="4140294" cy="769441"/>
              </a:xfrm>
              <a:prstGeom prst="rect">
                <a:avLst/>
              </a:prstGeom>
              <a:blipFill>
                <a:blip r:embed="rId4"/>
                <a:stretch>
                  <a:fillRect t="-16667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787986" y="4922804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3 cards could you use?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you find more than one solution?</a:t>
            </a:r>
          </a:p>
        </p:txBody>
      </p:sp>
      <p:pic>
        <p:nvPicPr>
          <p:cNvPr id="27" name="Picture 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2805" y="403556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05649" y="4178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00256" y="1409896"/>
            <a:ext cx="812885" cy="121484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</p:spTree>
    <p:extLst>
      <p:ext uri="{BB962C8B-B14F-4D97-AF65-F5344CB8AC3E}">
        <p14:creationId xmlns:p14="http://schemas.microsoft.com/office/powerpoint/2010/main" val="3583457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590341" y="4209293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72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72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4209293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590341" y="483022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72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4830226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590341" y="5447014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72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0341" y="5447014"/>
                <a:ext cx="2391705" cy="584775"/>
              </a:xfrm>
              <a:prstGeom prst="rect">
                <a:avLst/>
              </a:prstGeom>
              <a:blipFill>
                <a:blip r:embed="rId7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608210" y="2249342"/>
            <a:ext cx="648168" cy="182783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024180" y="3620321"/>
            <a:ext cx="340119" cy="3905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85284" y="2249342"/>
            <a:ext cx="648168" cy="182783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162358" y="2249342"/>
            <a:ext cx="648168" cy="182783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39432" y="2249342"/>
            <a:ext cx="648168" cy="182783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16506" y="2249342"/>
            <a:ext cx="648168" cy="182783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93580" y="2249342"/>
            <a:ext cx="648168" cy="182783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270654" y="2249342"/>
            <a:ext cx="648168" cy="182783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281356" y="3615880"/>
            <a:ext cx="340119" cy="390507"/>
          </a:xfrm>
          <a:prstGeom prst="rect">
            <a:avLst/>
          </a:prstGeom>
        </p:spPr>
      </p:pic>
      <p:sp>
        <p:nvSpPr>
          <p:cNvPr id="73" name="Rectangle 72"/>
          <p:cNvSpPr/>
          <p:nvPr/>
        </p:nvSpPr>
        <p:spPr>
          <a:xfrm>
            <a:off x="770225" y="369335"/>
            <a:ext cx="7284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3 digit cards to complete the calculation below.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4" name="Picture 73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24740" y="308150"/>
            <a:ext cx="1321952" cy="1867791"/>
          </a:xfrm>
          <a:prstGeom prst="rect">
            <a:avLst/>
          </a:prstGeom>
        </p:spPr>
      </p:pic>
      <p:sp>
        <p:nvSpPr>
          <p:cNvPr id="77" name="Rounded Rectangle 76"/>
          <p:cNvSpPr/>
          <p:nvPr/>
        </p:nvSpPr>
        <p:spPr>
          <a:xfrm>
            <a:off x="2976624" y="995745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8" name="Rounded Rectangle 77"/>
          <p:cNvSpPr/>
          <p:nvPr/>
        </p:nvSpPr>
        <p:spPr>
          <a:xfrm>
            <a:off x="4723148" y="993432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79" name="Rounded Rectangle 78"/>
          <p:cNvSpPr/>
          <p:nvPr/>
        </p:nvSpPr>
        <p:spPr>
          <a:xfrm>
            <a:off x="2071823" y="984384"/>
            <a:ext cx="812885" cy="12148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3914494" y="1135522"/>
                <a:ext cx="414029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4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= </m:t>
                    </m:r>
                  </m:oMath>
                </a14:m>
                <a:r>
                  <a:rPr lang="en-GB" sz="4400" dirty="0"/>
                  <a:t>72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494" y="1135522"/>
                <a:ext cx="4140294" cy="769441"/>
              </a:xfrm>
              <a:prstGeom prst="rect">
                <a:avLst/>
              </a:prstGeom>
              <a:blipFill>
                <a:blip r:embed="rId11"/>
                <a:stretch>
                  <a:fillRect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688854" y="5399667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72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854" y="5399667"/>
                <a:ext cx="2391705" cy="584775"/>
              </a:xfrm>
              <a:prstGeom prst="rect">
                <a:avLst/>
              </a:prstGeom>
              <a:blipFill>
                <a:blip r:embed="rId12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4688854" y="4793886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72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854" y="4793886"/>
                <a:ext cx="2391705" cy="584775"/>
              </a:xfrm>
              <a:prstGeom prst="rect">
                <a:avLst/>
              </a:prstGeom>
              <a:blipFill>
                <a:blip r:embed="rId13"/>
                <a:stretch>
                  <a:fillRect l="-63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2" name="Picture 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96509" y="3617023"/>
            <a:ext cx="340119" cy="39050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623373"/>
            <a:ext cx="340119" cy="39050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361666"/>
            <a:ext cx="340119" cy="39050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3096128"/>
            <a:ext cx="340119" cy="39050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2836422"/>
            <a:ext cx="340119" cy="39050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737599" y="2570884"/>
            <a:ext cx="340119" cy="39050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2830534"/>
            <a:ext cx="340119" cy="39050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2564996"/>
            <a:ext cx="340119" cy="39050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3361666"/>
            <a:ext cx="340119" cy="39050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488466" y="3096128"/>
            <a:ext cx="340119" cy="390507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571405" y="2269563"/>
            <a:ext cx="3005222" cy="1846364"/>
            <a:chOff x="-1288784" y="1396266"/>
            <a:chExt cx="3005222" cy="1846364"/>
          </a:xfrm>
        </p:grpSpPr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288784" y="1396266"/>
              <a:ext cx="648168" cy="1827833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767245"/>
              <a:ext cx="340119" cy="390507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011710" y="1396266"/>
              <a:ext cx="648168" cy="1827833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734636" y="1396266"/>
              <a:ext cx="648168" cy="1827833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79062" y="1396266"/>
              <a:ext cx="648168" cy="1827833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681051" y="1414797"/>
              <a:ext cx="648168" cy="1827833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96586" y="1396266"/>
              <a:ext cx="648168" cy="1827833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501707"/>
              <a:ext cx="340119" cy="390507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775134"/>
              <a:ext cx="340119" cy="390507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509596"/>
              <a:ext cx="340119" cy="390507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376319" y="2247889"/>
              <a:ext cx="340119" cy="390507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763557"/>
              <a:ext cx="340119" cy="390507"/>
            </a:xfrm>
            <a:prstGeom prst="rect">
              <a:avLst/>
            </a:prstGeom>
          </p:spPr>
        </p:pic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503851"/>
              <a:ext cx="340119" cy="390507"/>
            </a:xfrm>
            <a:prstGeom prst="rect">
              <a:avLst/>
            </a:prstGeom>
          </p:spPr>
        </p:pic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74627" y="2238313"/>
              <a:ext cx="340119" cy="390507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497963"/>
              <a:ext cx="340119" cy="390507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232425"/>
              <a:ext cx="340119" cy="390507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127186" y="2247889"/>
              <a:ext cx="340119" cy="390507"/>
            </a:xfrm>
            <a:prstGeom prst="rect">
              <a:avLst/>
            </a:prstGeom>
          </p:spPr>
        </p:pic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763557"/>
              <a:ext cx="340119" cy="390507"/>
            </a:xfrm>
            <a:prstGeom prst="rect">
              <a:avLst/>
            </a:prstGeom>
          </p:spPr>
        </p:pic>
      </p:grpSp>
      <p:grpSp>
        <p:nvGrpSpPr>
          <p:cNvPr id="112" name="Group 111"/>
          <p:cNvGrpSpPr/>
          <p:nvPr/>
        </p:nvGrpSpPr>
        <p:grpSpPr>
          <a:xfrm>
            <a:off x="2470300" y="2276905"/>
            <a:ext cx="3526479" cy="1839022"/>
            <a:chOff x="-1288784" y="1396266"/>
            <a:chExt cx="3526479" cy="1839022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288784" y="1396266"/>
              <a:ext cx="648168" cy="1827833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91609" y="2767245"/>
              <a:ext cx="340119" cy="390507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1011710" y="1396266"/>
              <a:ext cx="648168" cy="1827833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290911" y="1407455"/>
              <a:ext cx="648168" cy="1827833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56673" y="1396266"/>
              <a:ext cx="648168" cy="1827833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021232" y="1399643"/>
              <a:ext cx="648168" cy="1827833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-98952" y="1396266"/>
              <a:ext cx="648168" cy="1827833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591609" y="2501707"/>
              <a:ext cx="340119" cy="390507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40742" y="2775134"/>
              <a:ext cx="340119" cy="390507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40742" y="2509596"/>
              <a:ext cx="340119" cy="390507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897576" y="2520712"/>
              <a:ext cx="340119" cy="390507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650823" y="2765039"/>
              <a:ext cx="340119" cy="390507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650823" y="2505333"/>
              <a:ext cx="340119" cy="390507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570894" y="2497963"/>
              <a:ext cx="340119" cy="390507"/>
            </a:xfrm>
            <a:prstGeom prst="rect">
              <a:avLst/>
            </a:prstGeom>
          </p:spPr>
        </p:pic>
        <p:pic>
          <p:nvPicPr>
            <p:cNvPr id="127" name="Picture 1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497963"/>
              <a:ext cx="340119" cy="390507"/>
            </a:xfrm>
            <a:prstGeom prst="rect">
              <a:avLst/>
            </a:prstGeom>
          </p:spPr>
        </p:pic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571826" y="2755142"/>
              <a:ext cx="340119" cy="390507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897576" y="2755397"/>
              <a:ext cx="340119" cy="390507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-323760" y="2763557"/>
              <a:ext cx="340119" cy="390507"/>
            </a:xfrm>
            <a:prstGeom prst="rect">
              <a:avLst/>
            </a:prstGeom>
          </p:spPr>
        </p:pic>
      </p:grpSp>
      <p:pic>
        <p:nvPicPr>
          <p:cNvPr id="132" name="Picture 1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36540" y="2255063"/>
            <a:ext cx="648168" cy="1827833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38106" y="3626042"/>
            <a:ext cx="340119" cy="390507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813417" y="2255062"/>
            <a:ext cx="648168" cy="1827833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79480" y="2259316"/>
            <a:ext cx="648168" cy="1827833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930944" y="2254808"/>
            <a:ext cx="648168" cy="1827833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07367" y="2258440"/>
            <a:ext cx="648168" cy="1827833"/>
          </a:xfrm>
          <a:prstGeom prst="rect">
            <a:avLst/>
          </a:prstGeom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360390" y="2255063"/>
            <a:ext cx="648168" cy="1827833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738106" y="3360504"/>
            <a:ext cx="340119" cy="390507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366066" y="3633931"/>
            <a:ext cx="340119" cy="390507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366066" y="3368393"/>
            <a:ext cx="340119" cy="390507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422900" y="3379509"/>
            <a:ext cx="340119" cy="390507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888761" y="3623836"/>
            <a:ext cx="340119" cy="390507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888761" y="3364130"/>
            <a:ext cx="340119" cy="390507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627855" y="3356760"/>
            <a:ext cx="340119" cy="390507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201564" y="3356760"/>
            <a:ext cx="340119" cy="390507"/>
          </a:xfrm>
          <a:prstGeom prst="rect">
            <a:avLst/>
          </a:prstGeom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626923" y="3613939"/>
            <a:ext cx="340119" cy="390507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422900" y="3614194"/>
            <a:ext cx="340119" cy="390507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3201564" y="3622354"/>
            <a:ext cx="340119" cy="390507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93053" y="3628517"/>
            <a:ext cx="340119" cy="390507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634867"/>
            <a:ext cx="340119" cy="390507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373160"/>
            <a:ext cx="340119" cy="390507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3107622"/>
            <a:ext cx="340119" cy="390507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2847916"/>
            <a:ext cx="340119" cy="390507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34143" y="2582378"/>
            <a:ext cx="340119" cy="390507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2842028"/>
            <a:ext cx="340119" cy="390507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2576490"/>
            <a:ext cx="340119" cy="390507"/>
          </a:xfrm>
          <a:prstGeom prst="rect">
            <a:avLst/>
          </a:prstGeom>
        </p:spPr>
      </p:pic>
      <p:pic>
        <p:nvPicPr>
          <p:cNvPr id="187" name="Picture 18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3373160"/>
            <a:ext cx="340119" cy="390507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685010" y="3107622"/>
            <a:ext cx="340119" cy="390507"/>
          </a:xfrm>
          <a:prstGeom prst="rect">
            <a:avLst/>
          </a:prstGeom>
        </p:spPr>
      </p:pic>
      <p:pic>
        <p:nvPicPr>
          <p:cNvPr id="189" name="Picture 1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8512" y="3635246"/>
            <a:ext cx="340119" cy="390507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641596"/>
            <a:ext cx="340119" cy="390507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379889"/>
            <a:ext cx="340119" cy="390507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3114351"/>
            <a:ext cx="340119" cy="390507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2854645"/>
            <a:ext cx="340119" cy="390507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529602" y="2589107"/>
            <a:ext cx="340119" cy="390507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2848757"/>
            <a:ext cx="340119" cy="390507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2583219"/>
            <a:ext cx="340119" cy="390507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3379889"/>
            <a:ext cx="340119" cy="390507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6280469" y="3114351"/>
            <a:ext cx="340119" cy="390507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433539" y="2280282"/>
            <a:ext cx="3528436" cy="1855476"/>
            <a:chOff x="7081599" y="4449514"/>
            <a:chExt cx="3528436" cy="1855476"/>
          </a:xfrm>
        </p:grpSpPr>
        <p:pic>
          <p:nvPicPr>
            <p:cNvPr id="205" name="Picture 20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7881365" y="4449514"/>
              <a:ext cx="648168" cy="1827833"/>
            </a:xfrm>
            <a:prstGeom prst="rect">
              <a:avLst/>
            </a:prstGeom>
          </p:spPr>
        </p:pic>
        <p:pic>
          <p:nvPicPr>
            <p:cNvPr id="199" name="Picture 19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7081599" y="4462917"/>
              <a:ext cx="648168" cy="1827833"/>
            </a:xfrm>
            <a:prstGeom prst="rect">
              <a:avLst/>
            </a:prstGeom>
          </p:spPr>
        </p:pic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66707" y="5306454"/>
              <a:ext cx="340119" cy="390507"/>
            </a:xfrm>
            <a:prstGeom prst="rect">
              <a:avLst/>
            </a:prstGeom>
          </p:spPr>
        </p:pic>
        <p:pic>
          <p:nvPicPr>
            <p:cNvPr id="201" name="Picture 20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9579549" y="4477157"/>
              <a:ext cx="648168" cy="1827833"/>
            </a:xfrm>
            <a:prstGeom prst="rect">
              <a:avLst/>
            </a:prstGeom>
          </p:spPr>
        </p:pic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8776003" y="4462662"/>
              <a:ext cx="648168" cy="1827833"/>
            </a:xfrm>
            <a:prstGeom prst="rect">
              <a:avLst/>
            </a:prstGeom>
          </p:spPr>
        </p:pic>
        <p:pic>
          <p:nvPicPr>
            <p:cNvPr id="206" name="Picture 20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66707" y="5040916"/>
              <a:ext cx="340119" cy="390507"/>
            </a:xfrm>
            <a:prstGeom prst="rect">
              <a:avLst/>
            </a:prstGeom>
          </p:spPr>
        </p:pic>
        <p:pic>
          <p:nvPicPr>
            <p:cNvPr id="207" name="Picture 20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05250" y="5304566"/>
              <a:ext cx="340119" cy="390507"/>
            </a:xfrm>
            <a:prstGeom prst="rect">
              <a:avLst/>
            </a:prstGeom>
          </p:spPr>
        </p:pic>
        <p:pic>
          <p:nvPicPr>
            <p:cNvPr id="208" name="Picture 20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05250" y="5039028"/>
              <a:ext cx="340119" cy="390507"/>
            </a:xfrm>
            <a:prstGeom prst="rect">
              <a:avLst/>
            </a:prstGeom>
          </p:spPr>
        </p:pic>
        <p:pic>
          <p:nvPicPr>
            <p:cNvPr id="209" name="Picture 20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67959" y="5587363"/>
              <a:ext cx="340119" cy="390507"/>
            </a:xfrm>
            <a:prstGeom prst="rect">
              <a:avLst/>
            </a:prstGeom>
          </p:spPr>
        </p:pic>
        <p:pic>
          <p:nvPicPr>
            <p:cNvPr id="210" name="Picture 20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83491" y="5361259"/>
              <a:ext cx="340119" cy="390507"/>
            </a:xfrm>
            <a:prstGeom prst="rect">
              <a:avLst/>
            </a:prstGeom>
          </p:spPr>
        </p:pic>
        <p:pic>
          <p:nvPicPr>
            <p:cNvPr id="211" name="Picture 21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58574" y="5368480"/>
              <a:ext cx="340119" cy="390507"/>
            </a:xfrm>
            <a:prstGeom prst="rect">
              <a:avLst/>
            </a:prstGeom>
          </p:spPr>
        </p:pic>
        <p:pic>
          <p:nvPicPr>
            <p:cNvPr id="212" name="Picture 21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72914" y="5564614"/>
              <a:ext cx="340119" cy="390507"/>
            </a:xfrm>
            <a:prstGeom prst="rect">
              <a:avLst/>
            </a:prstGeom>
          </p:spPr>
        </p:pic>
        <p:pic>
          <p:nvPicPr>
            <p:cNvPr id="213" name="Picture 2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10448" y="5564614"/>
              <a:ext cx="340119" cy="390507"/>
            </a:xfrm>
            <a:prstGeom prst="rect">
              <a:avLst/>
            </a:prstGeom>
          </p:spPr>
        </p:pic>
        <p:pic>
          <p:nvPicPr>
            <p:cNvPr id="214" name="Picture 2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471982" y="5821793"/>
              <a:ext cx="340119" cy="390507"/>
            </a:xfrm>
            <a:prstGeom prst="rect">
              <a:avLst/>
            </a:prstGeom>
          </p:spPr>
        </p:pic>
        <p:pic>
          <p:nvPicPr>
            <p:cNvPr id="215" name="Picture 2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3379" y="5593523"/>
              <a:ext cx="340119" cy="390507"/>
            </a:xfrm>
            <a:prstGeom prst="rect">
              <a:avLst/>
            </a:prstGeom>
          </p:spPr>
        </p:pic>
        <p:pic>
          <p:nvPicPr>
            <p:cNvPr id="216" name="Picture 2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7710448" y="5830208"/>
              <a:ext cx="340119" cy="390507"/>
            </a:xfrm>
            <a:prstGeom prst="rect">
              <a:avLst/>
            </a:prstGeom>
          </p:spPr>
        </p:pic>
        <p:pic>
          <p:nvPicPr>
            <p:cNvPr id="217" name="Picture 2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69916" y="5837850"/>
              <a:ext cx="340119" cy="390507"/>
            </a:xfrm>
            <a:prstGeom prst="rect">
              <a:avLst/>
            </a:prstGeom>
          </p:spPr>
        </p:pic>
        <p:pic>
          <p:nvPicPr>
            <p:cNvPr id="218" name="Picture 2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7349" y="5847603"/>
              <a:ext cx="340119" cy="390507"/>
            </a:xfrm>
            <a:prstGeom prst="rect">
              <a:avLst/>
            </a:prstGeom>
          </p:spPr>
        </p:pic>
        <p:pic>
          <p:nvPicPr>
            <p:cNvPr id="219" name="Picture 2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837586"/>
              <a:ext cx="340119" cy="390507"/>
            </a:xfrm>
            <a:prstGeom prst="rect">
              <a:avLst/>
            </a:prstGeom>
          </p:spPr>
        </p:pic>
        <p:pic>
          <p:nvPicPr>
            <p:cNvPr id="220" name="Picture 2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572048"/>
              <a:ext cx="340119" cy="390507"/>
            </a:xfrm>
            <a:prstGeom prst="rect">
              <a:avLst/>
            </a:prstGeom>
          </p:spPr>
        </p:pic>
        <p:pic>
          <p:nvPicPr>
            <p:cNvPr id="221" name="Picture 2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312342"/>
              <a:ext cx="340119" cy="390507"/>
            </a:xfrm>
            <a:prstGeom prst="rect">
              <a:avLst/>
            </a:prstGeom>
          </p:spPr>
        </p:pic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543473" y="5046804"/>
              <a:ext cx="340119" cy="390507"/>
            </a:xfrm>
            <a:prstGeom prst="rect">
              <a:avLst/>
            </a:prstGeom>
          </p:spPr>
        </p:pic>
        <p:pic>
          <p:nvPicPr>
            <p:cNvPr id="223" name="Picture 2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306454"/>
              <a:ext cx="340119" cy="390507"/>
            </a:xfrm>
            <a:prstGeom prst="rect">
              <a:avLst/>
            </a:prstGeom>
          </p:spPr>
        </p:pic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040916"/>
              <a:ext cx="340119" cy="390507"/>
            </a:xfrm>
            <a:prstGeom prst="rect">
              <a:avLst/>
            </a:prstGeom>
          </p:spPr>
        </p:pic>
        <p:pic>
          <p:nvPicPr>
            <p:cNvPr id="225" name="Picture 2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837586"/>
              <a:ext cx="340119" cy="390507"/>
            </a:xfrm>
            <a:prstGeom prst="rect">
              <a:avLst/>
            </a:prstGeom>
          </p:spPr>
        </p:pic>
        <p:pic>
          <p:nvPicPr>
            <p:cNvPr id="226" name="Picture 2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8294340" y="5572048"/>
              <a:ext cx="340119" cy="390507"/>
            </a:xfrm>
            <a:prstGeom prst="rect">
              <a:avLst/>
            </a:prstGeom>
          </p:spPr>
        </p:pic>
        <p:pic>
          <p:nvPicPr>
            <p:cNvPr id="227" name="Picture 2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993843" y="5121621"/>
              <a:ext cx="340119" cy="390507"/>
            </a:xfrm>
            <a:prstGeom prst="rect">
              <a:avLst/>
            </a:prstGeom>
          </p:spPr>
        </p:pic>
        <p:pic>
          <p:nvPicPr>
            <p:cNvPr id="228" name="Picture 2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10248686" y="5114400"/>
              <a:ext cx="340119" cy="390507"/>
            </a:xfrm>
            <a:prstGeom prst="rect">
              <a:avLst/>
            </a:prstGeom>
          </p:spPr>
        </p:pic>
        <p:pic>
          <p:nvPicPr>
            <p:cNvPr id="229" name="Picture 2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835698"/>
              <a:ext cx="340119" cy="390507"/>
            </a:xfrm>
            <a:prstGeom prst="rect">
              <a:avLst/>
            </a:prstGeom>
          </p:spPr>
        </p:pic>
        <p:pic>
          <p:nvPicPr>
            <p:cNvPr id="230" name="Picture 2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570160"/>
              <a:ext cx="340119" cy="390507"/>
            </a:xfrm>
            <a:prstGeom prst="rect">
              <a:avLst/>
            </a:prstGeom>
          </p:spPr>
        </p:pic>
        <p:pic>
          <p:nvPicPr>
            <p:cNvPr id="231" name="Picture 23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310454"/>
              <a:ext cx="340119" cy="390507"/>
            </a:xfrm>
            <a:prstGeom prst="rect">
              <a:avLst/>
            </a:prstGeom>
          </p:spPr>
        </p:pic>
        <p:pic>
          <p:nvPicPr>
            <p:cNvPr id="232" name="Picture 23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382318" y="5044916"/>
              <a:ext cx="340119" cy="390507"/>
            </a:xfrm>
            <a:prstGeom prst="rect">
              <a:avLst/>
            </a:prstGeom>
          </p:spPr>
        </p:pic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304566"/>
              <a:ext cx="340119" cy="390507"/>
            </a:xfrm>
            <a:prstGeom prst="rect">
              <a:avLst/>
            </a:prstGeom>
          </p:spPr>
        </p:pic>
        <p:pic>
          <p:nvPicPr>
            <p:cNvPr id="234" name="Picture 2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039028"/>
              <a:ext cx="340119" cy="390507"/>
            </a:xfrm>
            <a:prstGeom prst="rect">
              <a:avLst/>
            </a:prstGeom>
          </p:spPr>
        </p:pic>
        <p:pic>
          <p:nvPicPr>
            <p:cNvPr id="235" name="Picture 2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835698"/>
              <a:ext cx="340119" cy="390507"/>
            </a:xfrm>
            <a:prstGeom prst="rect">
              <a:avLst/>
            </a:prstGeom>
          </p:spPr>
        </p:pic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39934" t="34426" r="42244" b="42987"/>
            <a:stretch/>
          </p:blipFill>
          <p:spPr>
            <a:xfrm>
              <a:off x="9133185" y="5570160"/>
              <a:ext cx="340119" cy="390507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02404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81" grpId="0"/>
      <p:bldP spid="7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6|6.9|2.2|3.2|3.4|11.5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5|2.7|1.1|1.4|14.4|3.1|5.5|6.6|1|1.2|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1|1.6|0.6|6.8|2.7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7|0.5|0.8|5.8|3.5|5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9.1|4|1.3|2.9|1.4|2.9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8|6.9|5.6|4.7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|2.2|0.9|3.2|1.9|2.5|5|5.3|5.7|3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7.5|11.3|0.6|13|0.8|1.1|1.8|0.6|1.5|2.1|0.5|1|10.6|0.5|2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3CA283-8C64-48A3-BA43-5566C6EF4429}"/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purl.org/dc/dcmitype/"/>
    <ds:schemaRef ds:uri="522d4c35-b548-4432-90ae-af4376e1c4b4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18468</TotalTime>
  <Words>543</Words>
  <Application>Microsoft Office PowerPoint</Application>
  <PresentationFormat>On-screen Show (4:3)</PresentationFormat>
  <Paragraphs>144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253</cp:revision>
  <dcterms:created xsi:type="dcterms:W3CDTF">2019-07-05T11:02:13Z</dcterms:created>
  <dcterms:modified xsi:type="dcterms:W3CDTF">2021-01-06T15:07:12Z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