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B81230-FFEF-426C-AA49-5BEE1D59D2D1}" v="25" dt="2021-01-21T16:00:38.4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la Simpson" userId="246503b5-2d01-4e14-a18d-f8afde136274" providerId="ADAL" clId="{21B81230-FFEF-426C-AA49-5BEE1D59D2D1}"/>
    <pc:docChg chg="undo custSel addSld delSld modSld sldOrd">
      <pc:chgData name="Camilla Simpson" userId="246503b5-2d01-4e14-a18d-f8afde136274" providerId="ADAL" clId="{21B81230-FFEF-426C-AA49-5BEE1D59D2D1}" dt="2021-01-21T16:00:38.489" v="845"/>
      <pc:docMkLst>
        <pc:docMk/>
      </pc:docMkLst>
      <pc:sldChg chg="addSp delSp modSp mod setBg modAnim">
        <pc:chgData name="Camilla Simpson" userId="246503b5-2d01-4e14-a18d-f8afde136274" providerId="ADAL" clId="{21B81230-FFEF-426C-AA49-5BEE1D59D2D1}" dt="2021-01-21T14:35:52.424" v="835"/>
        <pc:sldMkLst>
          <pc:docMk/>
          <pc:sldMk cId="250672728" sldId="256"/>
        </pc:sldMkLst>
        <pc:spChg chg="add mod">
          <ac:chgData name="Camilla Simpson" userId="246503b5-2d01-4e14-a18d-f8afde136274" providerId="ADAL" clId="{21B81230-FFEF-426C-AA49-5BEE1D59D2D1}" dt="2021-01-21T00:08:12.038" v="483" actId="115"/>
          <ac:spMkLst>
            <pc:docMk/>
            <pc:sldMk cId="250672728" sldId="256"/>
            <ac:spMk id="8" creationId="{67657471-BD86-47BF-8891-2883CF83C1DF}"/>
          </ac:spMkLst>
        </pc:spChg>
        <pc:spChg chg="mod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14" creationId="{EA0B36CA-A4FF-484B-9A33-C384CD4C1AD5}"/>
          </ac:spMkLst>
        </pc:spChg>
        <pc:spChg chg="del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20" creationId="{8950AD4C-6AF3-49F8-94E1-DBCAFB39478B}"/>
          </ac:spMkLst>
        </pc:spChg>
        <pc:spChg chg="del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22" creationId="{DEAEE08D-A745-4391-9073-9E99767E09D4}"/>
          </ac:spMkLst>
        </pc:spChg>
        <pc:spChg chg="del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24" creationId="{7E862DF0-097D-4BBD-A1A1-35B522C5EB97}"/>
          </ac:spMkLst>
        </pc:spChg>
        <pc:spChg chg="add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29" creationId="{0DBF1ABE-8590-450D-BB49-BDDCCF3EEA9E}"/>
          </ac:spMkLst>
        </pc:spChg>
        <pc:spChg chg="add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31" creationId="{B35ADE85-C7A0-4547-8909-B49A2C065518}"/>
          </ac:spMkLst>
        </pc:spChg>
        <pc:spChg chg="add">
          <ac:chgData name="Camilla Simpson" userId="246503b5-2d01-4e14-a18d-f8afde136274" providerId="ADAL" clId="{21B81230-FFEF-426C-AA49-5BEE1D59D2D1}" dt="2021-01-20T23:59:40.463" v="0" actId="26606"/>
          <ac:spMkLst>
            <pc:docMk/>
            <pc:sldMk cId="250672728" sldId="256"/>
            <ac:spMk id="33" creationId="{2435991F-B7C0-45E0-8764-03C918DCE8A9}"/>
          </ac:spMkLst>
        </pc:spChg>
        <pc:picChg chg="mod">
          <ac:chgData name="Camilla Simpson" userId="246503b5-2d01-4e14-a18d-f8afde136274" providerId="ADAL" clId="{21B81230-FFEF-426C-AA49-5BEE1D59D2D1}" dt="2021-01-21T14:35:43.585" v="833" actId="1076"/>
          <ac:picMkLst>
            <pc:docMk/>
            <pc:sldMk cId="250672728" sldId="256"/>
            <ac:picMk id="2" creationId="{EB287C8F-912C-446D-A308-8B5790AFC476}"/>
          </ac:picMkLst>
        </pc:picChg>
        <pc:picChg chg="mod ord">
          <ac:chgData name="Camilla Simpson" userId="246503b5-2d01-4e14-a18d-f8afde136274" providerId="ADAL" clId="{21B81230-FFEF-426C-AA49-5BEE1D59D2D1}" dt="2021-01-21T00:08:24.468" v="485" actId="1076"/>
          <ac:picMkLst>
            <pc:docMk/>
            <pc:sldMk cId="250672728" sldId="256"/>
            <ac:picMk id="6" creationId="{1699D305-6C5D-431E-AB52-78AB9529F296}"/>
          </ac:picMkLst>
        </pc:picChg>
      </pc:sldChg>
      <pc:sldChg chg="modSp mod setBg">
        <pc:chgData name="Camilla Simpson" userId="246503b5-2d01-4e14-a18d-f8afde136274" providerId="ADAL" clId="{21B81230-FFEF-426C-AA49-5BEE1D59D2D1}" dt="2021-01-21T15:56:51.122" v="836" actId="1076"/>
        <pc:sldMkLst>
          <pc:docMk/>
          <pc:sldMk cId="4014188197" sldId="257"/>
        </pc:sldMkLst>
        <pc:picChg chg="mod">
          <ac:chgData name="Camilla Simpson" userId="246503b5-2d01-4e14-a18d-f8afde136274" providerId="ADAL" clId="{21B81230-FFEF-426C-AA49-5BEE1D59D2D1}" dt="2021-01-21T15:56:51.122" v="836" actId="1076"/>
          <ac:picMkLst>
            <pc:docMk/>
            <pc:sldMk cId="4014188197" sldId="257"/>
            <ac:picMk id="5" creationId="{6E75A997-E1D7-4B8F-951F-3EF33DBAF24B}"/>
          </ac:picMkLst>
        </pc:picChg>
      </pc:sldChg>
      <pc:sldChg chg="del">
        <pc:chgData name="Camilla Simpson" userId="246503b5-2d01-4e14-a18d-f8afde136274" providerId="ADAL" clId="{21B81230-FFEF-426C-AA49-5BEE1D59D2D1}" dt="2021-01-21T00:00:31.037" v="3" actId="47"/>
        <pc:sldMkLst>
          <pc:docMk/>
          <pc:sldMk cId="3351021882" sldId="259"/>
        </pc:sldMkLst>
      </pc:sldChg>
      <pc:sldChg chg="addSp modSp mod ord setBg modAnim">
        <pc:chgData name="Camilla Simpson" userId="246503b5-2d01-4e14-a18d-f8afde136274" providerId="ADAL" clId="{21B81230-FFEF-426C-AA49-5BEE1D59D2D1}" dt="2021-01-21T16:00:12.090" v="840"/>
        <pc:sldMkLst>
          <pc:docMk/>
          <pc:sldMk cId="4215404534" sldId="260"/>
        </pc:sldMkLst>
        <pc:spChg chg="add mod">
          <ac:chgData name="Camilla Simpson" userId="246503b5-2d01-4e14-a18d-f8afde136274" providerId="ADAL" clId="{21B81230-FFEF-426C-AA49-5BEE1D59D2D1}" dt="2021-01-21T00:07:16.744" v="468" actId="255"/>
          <ac:spMkLst>
            <pc:docMk/>
            <pc:sldMk cId="4215404534" sldId="260"/>
            <ac:spMk id="3" creationId="{2354576D-D22D-4261-A5C2-64E9232F815D}"/>
          </ac:spMkLst>
        </pc:spChg>
        <pc:spChg chg="add mod">
          <ac:chgData name="Camilla Simpson" userId="246503b5-2d01-4e14-a18d-f8afde136274" providerId="ADAL" clId="{21B81230-FFEF-426C-AA49-5BEE1D59D2D1}" dt="2021-01-21T00:07:03.902" v="467" actId="255"/>
          <ac:spMkLst>
            <pc:docMk/>
            <pc:sldMk cId="4215404534" sldId="260"/>
            <ac:spMk id="4" creationId="{4C18E1FE-29CE-4E29-B316-B1FAFFCDC9A5}"/>
          </ac:spMkLst>
        </pc:spChg>
        <pc:spChg chg="add">
          <ac:chgData name="Camilla Simpson" userId="246503b5-2d01-4e14-a18d-f8afde136274" providerId="ADAL" clId="{21B81230-FFEF-426C-AA49-5BEE1D59D2D1}" dt="2021-01-21T00:06:08.811" v="406" actId="26606"/>
          <ac:spMkLst>
            <pc:docMk/>
            <pc:sldMk cId="4215404534" sldId="260"/>
            <ac:spMk id="8" creationId="{AC14302F-E955-47D0-A56B-D1D1A6953B51}"/>
          </ac:spMkLst>
        </pc:spChg>
        <pc:grpChg chg="add">
          <ac:chgData name="Camilla Simpson" userId="246503b5-2d01-4e14-a18d-f8afde136274" providerId="ADAL" clId="{21B81230-FFEF-426C-AA49-5BEE1D59D2D1}" dt="2021-01-21T00:06:08.811" v="406" actId="26606"/>
          <ac:grpSpMkLst>
            <pc:docMk/>
            <pc:sldMk cId="4215404534" sldId="260"/>
            <ac:grpSpMk id="10" creationId="{5CDA2C0D-EA81-48FC-820A-670A00B0118F}"/>
          </ac:grpSpMkLst>
        </pc:grpChg>
        <pc:picChg chg="mod">
          <ac:chgData name="Camilla Simpson" userId="246503b5-2d01-4e14-a18d-f8afde136274" providerId="ADAL" clId="{21B81230-FFEF-426C-AA49-5BEE1D59D2D1}" dt="2021-01-21T16:00:05.172" v="838" actId="1076"/>
          <ac:picMkLst>
            <pc:docMk/>
            <pc:sldMk cId="4215404534" sldId="260"/>
            <ac:picMk id="2" creationId="{635B3A7A-609A-4A06-9057-9C06AB6FDD78}"/>
          </ac:picMkLst>
        </pc:picChg>
      </pc:sldChg>
      <pc:sldChg chg="modSp mod setBg modAnim">
        <pc:chgData name="Camilla Simpson" userId="246503b5-2d01-4e14-a18d-f8afde136274" providerId="ADAL" clId="{21B81230-FFEF-426C-AA49-5BEE1D59D2D1}" dt="2021-01-21T16:00:38.489" v="845"/>
        <pc:sldMkLst>
          <pc:docMk/>
          <pc:sldMk cId="2544557645" sldId="276"/>
        </pc:sldMkLst>
        <pc:picChg chg="mod">
          <ac:chgData name="Camilla Simpson" userId="246503b5-2d01-4e14-a18d-f8afde136274" providerId="ADAL" clId="{21B81230-FFEF-426C-AA49-5BEE1D59D2D1}" dt="2021-01-21T16:00:32.613" v="843" actId="1076"/>
          <ac:picMkLst>
            <pc:docMk/>
            <pc:sldMk cId="2544557645" sldId="276"/>
            <ac:picMk id="8" creationId="{86BACE9F-05AE-473A-BF65-35A8146260F1}"/>
          </ac:picMkLst>
        </pc:picChg>
      </pc:sldChg>
      <pc:sldChg chg="addSp delSp modSp add mod modAnim">
        <pc:chgData name="Camilla Simpson" userId="246503b5-2d01-4e14-a18d-f8afde136274" providerId="ADAL" clId="{21B81230-FFEF-426C-AA49-5BEE1D59D2D1}" dt="2021-01-21T16:00:26.502" v="842"/>
        <pc:sldMkLst>
          <pc:docMk/>
          <pc:sldMk cId="1369807898" sldId="277"/>
        </pc:sldMkLst>
        <pc:spChg chg="add mod">
          <ac:chgData name="Camilla Simpson" userId="246503b5-2d01-4e14-a18d-f8afde136274" providerId="ADAL" clId="{21B81230-FFEF-426C-AA49-5BEE1D59D2D1}" dt="2021-01-21T14:31:37.289" v="797" actId="113"/>
          <ac:spMkLst>
            <pc:docMk/>
            <pc:sldMk cId="1369807898" sldId="277"/>
            <ac:spMk id="2" creationId="{F0735FA7-19A9-4F05-AA2E-8B53AC81D2BC}"/>
          </ac:spMkLst>
        </pc:spChg>
        <pc:spChg chg="add del mod">
          <ac:chgData name="Camilla Simpson" userId="246503b5-2d01-4e14-a18d-f8afde136274" providerId="ADAL" clId="{21B81230-FFEF-426C-AA49-5BEE1D59D2D1}" dt="2021-01-21T00:03:49.496" v="344"/>
          <ac:spMkLst>
            <pc:docMk/>
            <pc:sldMk cId="1369807898" sldId="277"/>
            <ac:spMk id="3" creationId="{00B74FE4-3807-4BBD-8526-F713E38D0FF9}"/>
          </ac:spMkLst>
        </pc:spChg>
        <pc:spChg chg="add del mod">
          <ac:chgData name="Camilla Simpson" userId="246503b5-2d01-4e14-a18d-f8afde136274" providerId="ADAL" clId="{21B81230-FFEF-426C-AA49-5BEE1D59D2D1}" dt="2021-01-21T00:03:49.496" v="342"/>
          <ac:spMkLst>
            <pc:docMk/>
            <pc:sldMk cId="1369807898" sldId="277"/>
            <ac:spMk id="8" creationId="{68AB2DB5-E562-4A5F-A126-415842EAABFF}"/>
          </ac:spMkLst>
        </pc:spChg>
        <pc:spChg chg="add mod">
          <ac:chgData name="Camilla Simpson" userId="246503b5-2d01-4e14-a18d-f8afde136274" providerId="ADAL" clId="{21B81230-FFEF-426C-AA49-5BEE1D59D2D1}" dt="2021-01-21T14:32:55.960" v="832" actId="20577"/>
          <ac:spMkLst>
            <pc:docMk/>
            <pc:sldMk cId="1369807898" sldId="277"/>
            <ac:spMk id="11" creationId="{AAEA10B5-BEF3-486C-B97E-32B6A59B6B6C}"/>
          </ac:spMkLst>
        </pc:spChg>
        <pc:spChg chg="del mod">
          <ac:chgData name="Camilla Simpson" userId="246503b5-2d01-4e14-a18d-f8afde136274" providerId="ADAL" clId="{21B81230-FFEF-426C-AA49-5BEE1D59D2D1}" dt="2021-01-21T00:00:39.645" v="6" actId="478"/>
          <ac:spMkLst>
            <pc:docMk/>
            <pc:sldMk cId="1369807898" sldId="277"/>
            <ac:spMk id="14" creationId="{EA0B36CA-A4FF-484B-9A33-C384CD4C1AD5}"/>
          </ac:spMkLst>
        </pc:spChg>
        <pc:picChg chg="mod">
          <ac:chgData name="Camilla Simpson" userId="246503b5-2d01-4e14-a18d-f8afde136274" providerId="ADAL" clId="{21B81230-FFEF-426C-AA49-5BEE1D59D2D1}" dt="2021-01-21T15:59:09.739" v="837" actId="1076"/>
          <ac:picMkLst>
            <pc:docMk/>
            <pc:sldMk cId="1369807898" sldId="277"/>
            <ac:picMk id="3" creationId="{B4DCAB8B-3932-462E-AE05-CEBAE47ACE7B}"/>
          </ac:picMkLst>
        </pc:picChg>
        <pc:picChg chg="del">
          <ac:chgData name="Camilla Simpson" userId="246503b5-2d01-4e14-a18d-f8afde136274" providerId="ADAL" clId="{21B81230-FFEF-426C-AA49-5BEE1D59D2D1}" dt="2021-01-21T00:00:33.209" v="4" actId="478"/>
          <ac:picMkLst>
            <pc:docMk/>
            <pc:sldMk cId="1369807898" sldId="277"/>
            <ac:picMk id="6" creationId="{1699D305-6C5D-431E-AB52-78AB9529F296}"/>
          </ac:picMkLst>
        </pc:picChg>
        <pc:picChg chg="add mod">
          <ac:chgData name="Camilla Simpson" userId="246503b5-2d01-4e14-a18d-f8afde136274" providerId="ADAL" clId="{21B81230-FFEF-426C-AA49-5BEE1D59D2D1}" dt="2021-01-21T00:04:50.155" v="350" actId="1076"/>
          <ac:picMkLst>
            <pc:docMk/>
            <pc:sldMk cId="1369807898" sldId="277"/>
            <ac:picMk id="12" creationId="{8E7C68AC-0517-47E2-8D64-1CB8160E5C61}"/>
          </ac:picMkLst>
        </pc:picChg>
        <pc:picChg chg="add mod">
          <ac:chgData name="Camilla Simpson" userId="246503b5-2d01-4e14-a18d-f8afde136274" providerId="ADAL" clId="{21B81230-FFEF-426C-AA49-5BEE1D59D2D1}" dt="2021-01-21T14:27:15.587" v="716" actId="14100"/>
          <ac:picMkLst>
            <pc:docMk/>
            <pc:sldMk cId="1369807898" sldId="277"/>
            <ac:picMk id="13" creationId="{3F1BFE25-C2C5-4DEC-87A3-23CF1A0AE521}"/>
          </ac:picMkLst>
        </pc:picChg>
      </pc:sldChg>
      <pc:sldChg chg="new del">
        <pc:chgData name="Camilla Simpson" userId="246503b5-2d01-4e14-a18d-f8afde136274" providerId="ADAL" clId="{21B81230-FFEF-426C-AA49-5BEE1D59D2D1}" dt="2021-01-21T14:25:10.563" v="491" actId="47"/>
        <pc:sldMkLst>
          <pc:docMk/>
          <pc:sldMk cId="4057739385" sldId="278"/>
        </pc:sldMkLst>
      </pc:sldChg>
      <pc:sldChg chg="addSp delSp modSp add del mod">
        <pc:chgData name="Camilla Simpson" userId="246503b5-2d01-4e14-a18d-f8afde136274" providerId="ADAL" clId="{21B81230-FFEF-426C-AA49-5BEE1D59D2D1}" dt="2021-01-21T14:31:40.775" v="798" actId="47"/>
        <pc:sldMkLst>
          <pc:docMk/>
          <pc:sldMk cId="1032934431" sldId="279"/>
        </pc:sldMkLst>
        <pc:spChg chg="add del mod">
          <ac:chgData name="Camilla Simpson" userId="246503b5-2d01-4e14-a18d-f8afde136274" providerId="ADAL" clId="{21B81230-FFEF-426C-AA49-5BEE1D59D2D1}" dt="2021-01-21T14:27:33.255" v="722"/>
          <ac:spMkLst>
            <pc:docMk/>
            <pc:sldMk cId="1032934431" sldId="279"/>
            <ac:spMk id="2" creationId="{7C99B3E9-EBC1-4564-9834-DC1432290EE8}"/>
          </ac:spMkLst>
        </pc:spChg>
        <pc:spChg chg="mod">
          <ac:chgData name="Camilla Simpson" userId="246503b5-2d01-4e14-a18d-f8afde136274" providerId="ADAL" clId="{21B81230-FFEF-426C-AA49-5BEE1D59D2D1}" dt="2021-01-21T14:25:32.781" v="497" actId="6549"/>
          <ac:spMkLst>
            <pc:docMk/>
            <pc:sldMk cId="1032934431" sldId="279"/>
            <ac:spMk id="3" creationId="{2354576D-D22D-4261-A5C2-64E9232F815D}"/>
          </ac:spMkLst>
        </pc:spChg>
        <pc:spChg chg="del mod">
          <ac:chgData name="Camilla Simpson" userId="246503b5-2d01-4e14-a18d-f8afde136274" providerId="ADAL" clId="{21B81230-FFEF-426C-AA49-5BEE1D59D2D1}" dt="2021-01-21T14:25:37.218" v="499"/>
          <ac:spMkLst>
            <pc:docMk/>
            <pc:sldMk cId="1032934431" sldId="279"/>
            <ac:spMk id="4" creationId="{4C18E1FE-29CE-4E29-B316-B1FAFFCDC9A5}"/>
          </ac:spMkLst>
        </pc:spChg>
      </pc:sldChg>
      <pc:sldChg chg="delSp add del setBg delDesignElem">
        <pc:chgData name="Camilla Simpson" userId="246503b5-2d01-4e14-a18d-f8afde136274" providerId="ADAL" clId="{21B81230-FFEF-426C-AA49-5BEE1D59D2D1}" dt="2021-01-21T14:24:53.003" v="489" actId="47"/>
        <pc:sldMkLst>
          <pc:docMk/>
          <pc:sldMk cId="2829656612" sldId="279"/>
        </pc:sldMkLst>
        <pc:spChg chg="del">
          <ac:chgData name="Camilla Simpson" userId="246503b5-2d01-4e14-a18d-f8afde136274" providerId="ADAL" clId="{21B81230-FFEF-426C-AA49-5BEE1D59D2D1}" dt="2021-01-21T14:24:45.512" v="488"/>
          <ac:spMkLst>
            <pc:docMk/>
            <pc:sldMk cId="2829656612" sldId="279"/>
            <ac:spMk id="8" creationId="{AC14302F-E955-47D0-A56B-D1D1A6953B51}"/>
          </ac:spMkLst>
        </pc:spChg>
        <pc:grpChg chg="del">
          <ac:chgData name="Camilla Simpson" userId="246503b5-2d01-4e14-a18d-f8afde136274" providerId="ADAL" clId="{21B81230-FFEF-426C-AA49-5BEE1D59D2D1}" dt="2021-01-21T14:24:45.512" v="488"/>
          <ac:grpSpMkLst>
            <pc:docMk/>
            <pc:sldMk cId="2829656612" sldId="279"/>
            <ac:grpSpMk id="10" creationId="{5CDA2C0D-EA81-48FC-820A-670A00B0118F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9F2B1-E3F4-456C-9034-7341FDDCD7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EFB12B-FAC1-4B87-AFC4-DEAA8D30A2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60418D-9B81-4A2C-8A93-8C28D57C9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B1CAA5-C018-47C9-B5C4-775D679EC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37D103-EB11-44C8-A336-EB51D75CB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6444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D4CC2-1453-4D9B-B895-043489C33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01710-FC26-4B03-A7F3-8DF5CB3F4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E4524B-6B68-431A-B907-B8C943C04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94BFC0-38E0-4244-93FA-DB155D322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2DFCD-4C04-4559-921D-6DD81C5D9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059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8C295-C3CD-497C-8A51-5D51AD1DF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1927DD-24D6-49A2-AE96-71E2F859A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B5E73-0B2B-4639-85C8-6500790B6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2A5D3-31AC-4461-9F21-3D85E74DA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11FC1-E9A1-4188-B972-EEC0BD30D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91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82EA-0091-4A64-A63B-B9C0F4443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62CA2-FF02-463A-9EB1-480C408690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5CC923-028F-421E-B444-564B89C5DC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E17CB6-A5BB-4EAC-A167-BB7FF0939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60558-CEDF-47ED-ADF2-6BE8C0FA8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2F9E0E-6EC7-4232-913B-5EDC8132E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473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58150-3859-461C-8381-3E8A92F2C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E6A77-12AF-4635-BECF-C696BED10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B88497-CC53-447A-B21F-B08C3AF6C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BDDAC4-83E2-4552-BAB2-6F37C657C8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4119EA3-5362-4AC0-9F56-44FE0D15C5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23B8BA-3553-4169-B6A6-BD9CEF436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4BD1BC-D577-4044-A18C-AEBBAC52B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703BC3-FA5F-4207-BA31-D2B45FBEA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511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17FFF-D7DB-4C35-B436-4164790E1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FCE649-D521-4EB9-B211-0CB7AE06C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B279D8-CB96-45CD-9EBD-2E9A0109C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E5A615-5428-4267-90EF-9817EA33F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191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5665BA-133F-4968-91F7-7352973A4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E7CA04-B0B0-43C0-8DDE-360145E3B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D81E9D-7FCA-47C6-868B-25323B2D4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46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E2257-1B5A-4175-AE7A-BB4DC5AA1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57FB5-ACAB-4368-985C-1FF5226694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5C22BE-A6C7-497D-9C85-77D9FAD68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2CD74-2B65-43EB-AED0-AFFA8D0CE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11C30C-E82A-4C98-B332-15F9739E4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365139-00B1-42FE-9D86-20310BAA6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020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CCA7B-CBEB-4298-A30B-A1B8CB7BF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CE60A-5F26-48D7-91ED-85E683C8BF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9AA5A-1EED-49E6-B36A-4FAB4DC50B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43851E-75C1-4C33-B2C6-A69E761B9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D772FF-F75D-4AAF-A79E-14FB825ED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FF3D3D-7F2B-494A-A0F7-4D20F55D4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595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6A190-1D12-49DB-AD4E-F11A94B3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84D57F-238A-4A6A-8DCD-BA75463E12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BDE25D-A296-43E6-B68E-2B0445C4D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B998C-638F-4D8E-9FA9-CDCC22A0B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F74B6F-D0B8-4AA0-94B3-DC66E3A83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937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779571-544D-47B9-8937-92238AC9D5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46119C-C959-4A66-BE56-750229E2D5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4026C8-3D75-405B-9DA2-77D8F3FCB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56C2C-5355-471B-8C14-0B4F44C8A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9C84E-EC33-47A7-B9CE-B7BA622FB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480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78AEEF-655A-4232-921B-EE22E8347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A2E13-ABBC-49BA-B13B-247E75A15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BB70F-ABC8-4FD8-A1BB-9F3325C357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4519A-BC92-4514-A918-D537BD6F534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F2696-6EDD-49E1-B0E1-9D343811D5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2ECA5-F209-4310-B3C2-723F93BBC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F138D-2D08-4B5C-B1F0-070FD5CD50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481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3.m4a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A0B36CA-A4FF-484B-9A33-C384CD4C1AD5}"/>
              </a:ext>
            </a:extLst>
          </p:cNvPr>
          <p:cNvSpPr txBox="1"/>
          <p:nvPr/>
        </p:nvSpPr>
        <p:spPr>
          <a:xfrm>
            <a:off x="6350757" y="1346200"/>
            <a:ext cx="5363405" cy="32845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u="sng">
                <a:latin typeface="+mj-lt"/>
                <a:ea typeface="+mj-ea"/>
                <a:cs typeface="+mj-cs"/>
              </a:rPr>
              <a:t>LI: To explore the impact of Jesus’ teachings on Christians today</a:t>
            </a: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B35ADE85-C7A0-4547-8909-B49A2C0655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7909" y="946181"/>
            <a:ext cx="5072933" cy="491393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699D305-6C5D-431E-AB52-78AB9529F2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02" r="10502" b="-1"/>
          <a:stretch/>
        </p:blipFill>
        <p:spPr>
          <a:xfrm>
            <a:off x="689043" y="946181"/>
            <a:ext cx="5152201" cy="4913930"/>
          </a:xfrm>
          <a:custGeom>
            <a:avLst/>
            <a:gdLst/>
            <a:ahLst/>
            <a:cxnLst/>
            <a:rect l="l" t="t" r="r" b="b"/>
            <a:pathLst>
              <a:path w="4906732" h="4679812">
                <a:moveTo>
                  <a:pt x="2807999" y="0"/>
                </a:moveTo>
                <a:cubicBezTo>
                  <a:pt x="3130622" y="0"/>
                  <a:pt x="3427552" y="62945"/>
                  <a:pt x="3690684" y="186911"/>
                </a:cubicBezTo>
                <a:cubicBezTo>
                  <a:pt x="3937285" y="303182"/>
                  <a:pt x="4153876" y="472887"/>
                  <a:pt x="4334455" y="691216"/>
                </a:cubicBezTo>
                <a:cubicBezTo>
                  <a:pt x="4703514" y="1137598"/>
                  <a:pt x="4906732" y="1771961"/>
                  <a:pt x="4906732" y="2477497"/>
                </a:cubicBezTo>
                <a:cubicBezTo>
                  <a:pt x="4906732" y="2758986"/>
                  <a:pt x="4828077" y="2984902"/>
                  <a:pt x="4651814" y="3210070"/>
                </a:cubicBezTo>
                <a:cubicBezTo>
                  <a:pt x="4467443" y="3445606"/>
                  <a:pt x="4190412" y="3662546"/>
                  <a:pt x="3897062" y="3892202"/>
                </a:cubicBezTo>
                <a:cubicBezTo>
                  <a:pt x="3842940" y="3934522"/>
                  <a:pt x="3787028" y="3978338"/>
                  <a:pt x="3731118" y="4022687"/>
                </a:cubicBezTo>
                <a:cubicBezTo>
                  <a:pt x="3230651" y="4419592"/>
                  <a:pt x="2865384" y="4679812"/>
                  <a:pt x="2367551" y="4679812"/>
                </a:cubicBezTo>
                <a:cubicBezTo>
                  <a:pt x="1609008" y="4679812"/>
                  <a:pt x="1071796" y="4360387"/>
                  <a:pt x="571329" y="3611676"/>
                </a:cubicBezTo>
                <a:cubicBezTo>
                  <a:pt x="505836" y="3513679"/>
                  <a:pt x="441817" y="3424553"/>
                  <a:pt x="379904" y="3338417"/>
                </a:cubicBezTo>
                <a:cubicBezTo>
                  <a:pt x="123300" y="2981268"/>
                  <a:pt x="0" y="2795534"/>
                  <a:pt x="0" y="2477497"/>
                </a:cubicBezTo>
                <a:cubicBezTo>
                  <a:pt x="0" y="2161706"/>
                  <a:pt x="77286" y="1849760"/>
                  <a:pt x="229543" y="1550320"/>
                </a:cubicBezTo>
                <a:cubicBezTo>
                  <a:pt x="378535" y="1257397"/>
                  <a:pt x="591545" y="989269"/>
                  <a:pt x="862575" y="753626"/>
                </a:cubicBezTo>
                <a:cubicBezTo>
                  <a:pt x="1128971" y="521938"/>
                  <a:pt x="1445380" y="330861"/>
                  <a:pt x="1777796" y="201123"/>
                </a:cubicBezTo>
                <a:cubicBezTo>
                  <a:pt x="2119161" y="67648"/>
                  <a:pt x="2465896" y="0"/>
                  <a:pt x="2807999" y="0"/>
                </a:cubicBezTo>
                <a:close/>
              </a:path>
            </a:pathLst>
          </a:custGeom>
        </p:spPr>
      </p:pic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435991F-B7C0-45E0-8764-03C918DCE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001" y="1109966"/>
            <a:ext cx="4808749" cy="4586361"/>
          </a:xfrm>
          <a:custGeom>
            <a:avLst/>
            <a:gdLst>
              <a:gd name="connsiteX0" fmla="*/ 2823706 w 4906732"/>
              <a:gd name="connsiteY0" fmla="*/ 125909 h 4679812"/>
              <a:gd name="connsiteX1" fmla="*/ 1850428 w 4906732"/>
              <a:gd name="connsiteY1" fmla="*/ 315565 h 4679812"/>
              <a:gd name="connsiteX2" fmla="*/ 985777 w 4906732"/>
              <a:gd name="connsiteY2" fmla="*/ 836564 h 4679812"/>
              <a:gd name="connsiteX3" fmla="*/ 387723 w 4906732"/>
              <a:gd name="connsiteY3" fmla="*/ 1587831 h 4679812"/>
              <a:gd name="connsiteX4" fmla="*/ 170864 w 4906732"/>
              <a:gd name="connsiteY4" fmla="*/ 2462142 h 4679812"/>
              <a:gd name="connsiteX5" fmla="*/ 529776 w 4906732"/>
              <a:gd name="connsiteY5" fmla="*/ 3273973 h 4679812"/>
              <a:gd name="connsiteX6" fmla="*/ 710624 w 4906732"/>
              <a:gd name="connsiteY6" fmla="*/ 3531652 h 4679812"/>
              <a:gd name="connsiteX7" fmla="*/ 2407596 w 4906732"/>
              <a:gd name="connsiteY7" fmla="*/ 4538883 h 4679812"/>
              <a:gd name="connsiteX8" fmla="*/ 3695819 w 4906732"/>
              <a:gd name="connsiteY8" fmla="*/ 3919227 h 4679812"/>
              <a:gd name="connsiteX9" fmla="*/ 3852594 w 4906732"/>
              <a:gd name="connsiteY9" fmla="*/ 3796182 h 4679812"/>
              <a:gd name="connsiteX10" fmla="*/ 4565642 w 4906732"/>
              <a:gd name="connsiteY10" fmla="*/ 3152944 h 4679812"/>
              <a:gd name="connsiteX11" fmla="*/ 4806474 w 4906732"/>
              <a:gd name="connsiteY11" fmla="*/ 2462142 h 4679812"/>
              <a:gd name="connsiteX12" fmla="*/ 4265818 w 4906732"/>
              <a:gd name="connsiteY12" fmla="*/ 777712 h 4679812"/>
              <a:gd name="connsiteX13" fmla="*/ 3657619 w 4906732"/>
              <a:gd name="connsiteY13" fmla="*/ 302163 h 4679812"/>
              <a:gd name="connsiteX14" fmla="*/ 2823706 w 4906732"/>
              <a:gd name="connsiteY14" fmla="*/ 125909 h 4679812"/>
              <a:gd name="connsiteX15" fmla="*/ 2807999 w 4906732"/>
              <a:gd name="connsiteY15" fmla="*/ 0 h 4679812"/>
              <a:gd name="connsiteX16" fmla="*/ 3690684 w 4906732"/>
              <a:gd name="connsiteY16" fmla="*/ 186911 h 4679812"/>
              <a:gd name="connsiteX17" fmla="*/ 4334455 w 4906732"/>
              <a:gd name="connsiteY17" fmla="*/ 691216 h 4679812"/>
              <a:gd name="connsiteX18" fmla="*/ 4906732 w 4906732"/>
              <a:gd name="connsiteY18" fmla="*/ 2477497 h 4679812"/>
              <a:gd name="connsiteX19" fmla="*/ 4651814 w 4906732"/>
              <a:gd name="connsiteY19" fmla="*/ 3210070 h 4679812"/>
              <a:gd name="connsiteX20" fmla="*/ 3897062 w 4906732"/>
              <a:gd name="connsiteY20" fmla="*/ 3892202 h 4679812"/>
              <a:gd name="connsiteX21" fmla="*/ 3731118 w 4906732"/>
              <a:gd name="connsiteY21" fmla="*/ 4022687 h 4679812"/>
              <a:gd name="connsiteX22" fmla="*/ 2367551 w 4906732"/>
              <a:gd name="connsiteY22" fmla="*/ 4679812 h 4679812"/>
              <a:gd name="connsiteX23" fmla="*/ 571329 w 4906732"/>
              <a:gd name="connsiteY23" fmla="*/ 3611676 h 4679812"/>
              <a:gd name="connsiteX24" fmla="*/ 379904 w 4906732"/>
              <a:gd name="connsiteY24" fmla="*/ 3338417 h 4679812"/>
              <a:gd name="connsiteX25" fmla="*/ 0 w 4906732"/>
              <a:gd name="connsiteY25" fmla="*/ 2477497 h 4679812"/>
              <a:gd name="connsiteX26" fmla="*/ 229543 w 4906732"/>
              <a:gd name="connsiteY26" fmla="*/ 1550320 h 4679812"/>
              <a:gd name="connsiteX27" fmla="*/ 862575 w 4906732"/>
              <a:gd name="connsiteY27" fmla="*/ 753626 h 4679812"/>
              <a:gd name="connsiteX28" fmla="*/ 1777796 w 4906732"/>
              <a:gd name="connsiteY28" fmla="*/ 201123 h 4679812"/>
              <a:gd name="connsiteX29" fmla="*/ 2807999 w 4906732"/>
              <a:gd name="connsiteY29" fmla="*/ 0 h 4679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906732" h="4679812">
                <a:moveTo>
                  <a:pt x="2823706" y="125909"/>
                </a:moveTo>
                <a:cubicBezTo>
                  <a:pt x="2500507" y="125909"/>
                  <a:pt x="2172931" y="189700"/>
                  <a:pt x="1850428" y="315565"/>
                </a:cubicBezTo>
                <a:cubicBezTo>
                  <a:pt x="1536380" y="437905"/>
                  <a:pt x="1237454" y="618087"/>
                  <a:pt x="985777" y="836564"/>
                </a:cubicBezTo>
                <a:cubicBezTo>
                  <a:pt x="729724" y="1058771"/>
                  <a:pt x="528483" y="1311610"/>
                  <a:pt x="387723" y="1587831"/>
                </a:cubicBezTo>
                <a:cubicBezTo>
                  <a:pt x="243879" y="1870198"/>
                  <a:pt x="170864" y="2164358"/>
                  <a:pt x="170864" y="2462142"/>
                </a:cubicBezTo>
                <a:cubicBezTo>
                  <a:pt x="170864" y="2762044"/>
                  <a:pt x="287351" y="2937188"/>
                  <a:pt x="529776" y="3273973"/>
                </a:cubicBezTo>
                <a:cubicBezTo>
                  <a:pt x="588268" y="3355198"/>
                  <a:pt x="648751" y="3439241"/>
                  <a:pt x="710624" y="3531652"/>
                </a:cubicBezTo>
                <a:cubicBezTo>
                  <a:pt x="1183438" y="4237671"/>
                  <a:pt x="1690966" y="4538883"/>
                  <a:pt x="2407596" y="4538883"/>
                </a:cubicBezTo>
                <a:cubicBezTo>
                  <a:pt x="2877921" y="4538883"/>
                  <a:pt x="3223006" y="4293500"/>
                  <a:pt x="3695819" y="3919227"/>
                </a:cubicBezTo>
                <a:cubicBezTo>
                  <a:pt x="3748639" y="3877407"/>
                  <a:pt x="3801462" y="3836089"/>
                  <a:pt x="3852594" y="3796182"/>
                </a:cubicBezTo>
                <a:cubicBezTo>
                  <a:pt x="4129735" y="3579621"/>
                  <a:pt x="4391458" y="3375051"/>
                  <a:pt x="4565642" y="3152944"/>
                </a:cubicBezTo>
                <a:cubicBezTo>
                  <a:pt x="4732166" y="2940616"/>
                  <a:pt x="4806474" y="2727581"/>
                  <a:pt x="4806474" y="2462142"/>
                </a:cubicBezTo>
                <a:cubicBezTo>
                  <a:pt x="4806474" y="1796834"/>
                  <a:pt x="4614485" y="1198642"/>
                  <a:pt x="4265818" y="777712"/>
                </a:cubicBezTo>
                <a:cubicBezTo>
                  <a:pt x="4095218" y="571832"/>
                  <a:pt x="3890594" y="411804"/>
                  <a:pt x="3657619" y="302163"/>
                </a:cubicBezTo>
                <a:cubicBezTo>
                  <a:pt x="3409027" y="185265"/>
                  <a:pt x="3128504" y="125909"/>
                  <a:pt x="2823706" y="125909"/>
                </a:cubicBezTo>
                <a:close/>
                <a:moveTo>
                  <a:pt x="2807999" y="0"/>
                </a:moveTo>
                <a:cubicBezTo>
                  <a:pt x="3130622" y="0"/>
                  <a:pt x="3427552" y="62945"/>
                  <a:pt x="3690684" y="186911"/>
                </a:cubicBezTo>
                <a:cubicBezTo>
                  <a:pt x="3937285" y="303182"/>
                  <a:pt x="4153876" y="472887"/>
                  <a:pt x="4334455" y="691216"/>
                </a:cubicBezTo>
                <a:cubicBezTo>
                  <a:pt x="4703514" y="1137598"/>
                  <a:pt x="4906732" y="1771961"/>
                  <a:pt x="4906732" y="2477497"/>
                </a:cubicBezTo>
                <a:cubicBezTo>
                  <a:pt x="4906732" y="2758986"/>
                  <a:pt x="4828077" y="2984902"/>
                  <a:pt x="4651814" y="3210070"/>
                </a:cubicBezTo>
                <a:cubicBezTo>
                  <a:pt x="4467443" y="3445606"/>
                  <a:pt x="4190412" y="3662546"/>
                  <a:pt x="3897062" y="3892202"/>
                </a:cubicBezTo>
                <a:cubicBezTo>
                  <a:pt x="3842940" y="3934522"/>
                  <a:pt x="3787028" y="3978338"/>
                  <a:pt x="3731118" y="4022687"/>
                </a:cubicBezTo>
                <a:cubicBezTo>
                  <a:pt x="3230651" y="4419592"/>
                  <a:pt x="2865384" y="4679812"/>
                  <a:pt x="2367551" y="4679812"/>
                </a:cubicBezTo>
                <a:cubicBezTo>
                  <a:pt x="1609008" y="4679812"/>
                  <a:pt x="1071796" y="4360387"/>
                  <a:pt x="571329" y="3611676"/>
                </a:cubicBezTo>
                <a:cubicBezTo>
                  <a:pt x="505836" y="3513679"/>
                  <a:pt x="441817" y="3424553"/>
                  <a:pt x="379904" y="3338417"/>
                </a:cubicBezTo>
                <a:cubicBezTo>
                  <a:pt x="123300" y="2981268"/>
                  <a:pt x="0" y="2795534"/>
                  <a:pt x="0" y="2477497"/>
                </a:cubicBezTo>
                <a:cubicBezTo>
                  <a:pt x="0" y="2161706"/>
                  <a:pt x="77286" y="1849760"/>
                  <a:pt x="229543" y="1550320"/>
                </a:cubicBezTo>
                <a:cubicBezTo>
                  <a:pt x="378535" y="1257397"/>
                  <a:pt x="591545" y="989269"/>
                  <a:pt x="862575" y="753626"/>
                </a:cubicBezTo>
                <a:cubicBezTo>
                  <a:pt x="1128971" y="521938"/>
                  <a:pt x="1445380" y="330861"/>
                  <a:pt x="1777796" y="201123"/>
                </a:cubicBezTo>
                <a:cubicBezTo>
                  <a:pt x="2119161" y="67648"/>
                  <a:pt x="2465896" y="0"/>
                  <a:pt x="2807999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657471-BD86-47BF-8891-2883CF83C1DF}"/>
              </a:ext>
            </a:extLst>
          </p:cNvPr>
          <p:cNvSpPr txBox="1"/>
          <p:nvPr/>
        </p:nvSpPr>
        <p:spPr>
          <a:xfrm>
            <a:off x="6350757" y="237067"/>
            <a:ext cx="44188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/>
              <a:t>RE Week 4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B287C8F-912C-446D-A308-8B5790AFC4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60000" y="5511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7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D153EDB2-4AAD-43F4-AE78-4D326C813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3CB7779-72E2-4E92-AE18-6BBC335DD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7625" y="0"/>
            <a:ext cx="11097905" cy="6858000"/>
            <a:chOff x="547625" y="0"/>
            <a:chExt cx="11097905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175B9DA5-08BD-40EA-B06C-3D3CCD06A8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907575" y="0"/>
              <a:ext cx="10345003" cy="6858000"/>
            </a:xfrm>
            <a:custGeom>
              <a:avLst/>
              <a:gdLst>
                <a:gd name="connsiteX0" fmla="*/ 7551973 w 9174595"/>
                <a:gd name="connsiteY0" fmla="*/ 0 h 6858000"/>
                <a:gd name="connsiteX1" fmla="*/ 5634635 w 9174595"/>
                <a:gd name="connsiteY1" fmla="*/ 0 h 6858000"/>
                <a:gd name="connsiteX2" fmla="*/ 5550590 w 9174595"/>
                <a:gd name="connsiteY2" fmla="*/ 0 h 6858000"/>
                <a:gd name="connsiteX3" fmla="*/ 5480986 w 9174595"/>
                <a:gd name="connsiteY3" fmla="*/ 0 h 6858000"/>
                <a:gd name="connsiteX4" fmla="*/ 4886240 w 9174595"/>
                <a:gd name="connsiteY4" fmla="*/ 0 h 6858000"/>
                <a:gd name="connsiteX5" fmla="*/ 4816638 w 9174595"/>
                <a:gd name="connsiteY5" fmla="*/ 0 h 6858000"/>
                <a:gd name="connsiteX6" fmla="*/ 4357958 w 9174595"/>
                <a:gd name="connsiteY6" fmla="*/ 0 h 6858000"/>
                <a:gd name="connsiteX7" fmla="*/ 4288354 w 9174595"/>
                <a:gd name="connsiteY7" fmla="*/ 0 h 6858000"/>
                <a:gd name="connsiteX8" fmla="*/ 3693608 w 9174595"/>
                <a:gd name="connsiteY8" fmla="*/ 0 h 6858000"/>
                <a:gd name="connsiteX9" fmla="*/ 3624006 w 9174595"/>
                <a:gd name="connsiteY9" fmla="*/ 0 h 6858000"/>
                <a:gd name="connsiteX10" fmla="*/ 3276448 w 9174595"/>
                <a:gd name="connsiteY10" fmla="*/ 0 h 6858000"/>
                <a:gd name="connsiteX11" fmla="*/ 1622622 w 9174595"/>
                <a:gd name="connsiteY11" fmla="*/ 0 h 6858000"/>
                <a:gd name="connsiteX12" fmla="*/ 1600504 w 9174595"/>
                <a:gd name="connsiteY12" fmla="*/ 14997 h 6858000"/>
                <a:gd name="connsiteX13" fmla="*/ 0 w 9174595"/>
                <a:gd name="connsiteY13" fmla="*/ 3621656 h 6858000"/>
                <a:gd name="connsiteX14" fmla="*/ 1873886 w 9174595"/>
                <a:gd name="connsiteY14" fmla="*/ 6374814 h 6858000"/>
                <a:gd name="connsiteX15" fmla="*/ 2390406 w 9174595"/>
                <a:gd name="connsiteY15" fmla="*/ 6780599 h 6858000"/>
                <a:gd name="connsiteX16" fmla="*/ 2502136 w 9174595"/>
                <a:gd name="connsiteY16" fmla="*/ 6858000 h 6858000"/>
                <a:gd name="connsiteX17" fmla="*/ 3276448 w 9174595"/>
                <a:gd name="connsiteY17" fmla="*/ 6858000 h 6858000"/>
                <a:gd name="connsiteX18" fmla="*/ 3624006 w 9174595"/>
                <a:gd name="connsiteY18" fmla="*/ 6858000 h 6858000"/>
                <a:gd name="connsiteX19" fmla="*/ 3693608 w 9174595"/>
                <a:gd name="connsiteY19" fmla="*/ 6858000 h 6858000"/>
                <a:gd name="connsiteX20" fmla="*/ 4288354 w 9174595"/>
                <a:gd name="connsiteY20" fmla="*/ 6858000 h 6858000"/>
                <a:gd name="connsiteX21" fmla="*/ 4357958 w 9174595"/>
                <a:gd name="connsiteY21" fmla="*/ 6858000 h 6858000"/>
                <a:gd name="connsiteX22" fmla="*/ 4816638 w 9174595"/>
                <a:gd name="connsiteY22" fmla="*/ 6858000 h 6858000"/>
                <a:gd name="connsiteX23" fmla="*/ 4886240 w 9174595"/>
                <a:gd name="connsiteY23" fmla="*/ 6858000 h 6858000"/>
                <a:gd name="connsiteX24" fmla="*/ 5480986 w 9174595"/>
                <a:gd name="connsiteY24" fmla="*/ 6858000 h 6858000"/>
                <a:gd name="connsiteX25" fmla="*/ 5550590 w 9174595"/>
                <a:gd name="connsiteY25" fmla="*/ 6858000 h 6858000"/>
                <a:gd name="connsiteX26" fmla="*/ 5634635 w 9174595"/>
                <a:gd name="connsiteY26" fmla="*/ 6858000 h 6858000"/>
                <a:gd name="connsiteX27" fmla="*/ 6672460 w 9174595"/>
                <a:gd name="connsiteY27" fmla="*/ 6858000 h 6858000"/>
                <a:gd name="connsiteX28" fmla="*/ 6784188 w 9174595"/>
                <a:gd name="connsiteY28" fmla="*/ 6780599 h 6858000"/>
                <a:gd name="connsiteX29" fmla="*/ 7300708 w 9174595"/>
                <a:gd name="connsiteY29" fmla="*/ 6374814 h 6858000"/>
                <a:gd name="connsiteX30" fmla="*/ 9174595 w 9174595"/>
                <a:gd name="connsiteY30" fmla="*/ 3621656 h 6858000"/>
                <a:gd name="connsiteX31" fmla="*/ 7574092 w 9174595"/>
                <a:gd name="connsiteY3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9174595" h="6858000">
                  <a:moveTo>
                    <a:pt x="7551973" y="0"/>
                  </a:moveTo>
                  <a:lnTo>
                    <a:pt x="5634635" y="0"/>
                  </a:lnTo>
                  <a:lnTo>
                    <a:pt x="5550590" y="0"/>
                  </a:lnTo>
                  <a:lnTo>
                    <a:pt x="5480986" y="0"/>
                  </a:lnTo>
                  <a:lnTo>
                    <a:pt x="4886240" y="0"/>
                  </a:lnTo>
                  <a:lnTo>
                    <a:pt x="4816638" y="0"/>
                  </a:lnTo>
                  <a:lnTo>
                    <a:pt x="4357958" y="0"/>
                  </a:lnTo>
                  <a:lnTo>
                    <a:pt x="4288354" y="0"/>
                  </a:lnTo>
                  <a:lnTo>
                    <a:pt x="3693608" y="0"/>
                  </a:lnTo>
                  <a:lnTo>
                    <a:pt x="3624006" y="0"/>
                  </a:lnTo>
                  <a:lnTo>
                    <a:pt x="3276448" y="0"/>
                  </a:lnTo>
                  <a:lnTo>
                    <a:pt x="1622622" y="0"/>
                  </a:lnTo>
                  <a:lnTo>
                    <a:pt x="1600504" y="14997"/>
                  </a:lnTo>
                  <a:cubicBezTo>
                    <a:pt x="573594" y="754641"/>
                    <a:pt x="0" y="2093192"/>
                    <a:pt x="0" y="3621656"/>
                  </a:cubicBezTo>
                  <a:cubicBezTo>
                    <a:pt x="0" y="4969131"/>
                    <a:pt x="928496" y="5602839"/>
                    <a:pt x="1873886" y="6374814"/>
                  </a:cubicBezTo>
                  <a:cubicBezTo>
                    <a:pt x="2046046" y="6515397"/>
                    <a:pt x="2216632" y="6653108"/>
                    <a:pt x="2390406" y="6780599"/>
                  </a:cubicBezTo>
                  <a:lnTo>
                    <a:pt x="2502136" y="6858000"/>
                  </a:lnTo>
                  <a:lnTo>
                    <a:pt x="3276448" y="6858000"/>
                  </a:lnTo>
                  <a:lnTo>
                    <a:pt x="3624006" y="6858000"/>
                  </a:lnTo>
                  <a:lnTo>
                    <a:pt x="3693608" y="6858000"/>
                  </a:lnTo>
                  <a:lnTo>
                    <a:pt x="4288354" y="6858000"/>
                  </a:lnTo>
                  <a:lnTo>
                    <a:pt x="4357958" y="6858000"/>
                  </a:lnTo>
                  <a:lnTo>
                    <a:pt x="4816638" y="6858000"/>
                  </a:lnTo>
                  <a:lnTo>
                    <a:pt x="4886240" y="6858000"/>
                  </a:lnTo>
                  <a:lnTo>
                    <a:pt x="5480986" y="6858000"/>
                  </a:lnTo>
                  <a:lnTo>
                    <a:pt x="5550590" y="6858000"/>
                  </a:lnTo>
                  <a:lnTo>
                    <a:pt x="5634635" y="6858000"/>
                  </a:lnTo>
                  <a:lnTo>
                    <a:pt x="6672460" y="6858000"/>
                  </a:lnTo>
                  <a:lnTo>
                    <a:pt x="6784188" y="6780599"/>
                  </a:lnTo>
                  <a:cubicBezTo>
                    <a:pt x="6957963" y="6653108"/>
                    <a:pt x="7128548" y="6515397"/>
                    <a:pt x="7300708" y="6374814"/>
                  </a:cubicBezTo>
                  <a:cubicBezTo>
                    <a:pt x="8246100" y="5602839"/>
                    <a:pt x="9174595" y="4969131"/>
                    <a:pt x="9174595" y="3621656"/>
                  </a:cubicBezTo>
                  <a:cubicBezTo>
                    <a:pt x="9174595" y="2093192"/>
                    <a:pt x="8601001" y="754641"/>
                    <a:pt x="7574092" y="14997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EE62D72-11EF-40E9-BF23-0FCAEACD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708673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76336F2-6633-4E26-8760-05F94D87D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75235" y="0"/>
              <a:ext cx="2486322" cy="6858000"/>
            </a:xfrm>
            <a:custGeom>
              <a:avLst/>
              <a:gdLst>
                <a:gd name="connsiteX0" fmla="*/ 879731 w 2521425"/>
                <a:gd name="connsiteY0" fmla="*/ 0 h 6858000"/>
                <a:gd name="connsiteX1" fmla="*/ 898402 w 2521425"/>
                <a:gd name="connsiteY1" fmla="*/ 0 h 6858000"/>
                <a:gd name="connsiteX2" fmla="*/ 920526 w 2521425"/>
                <a:gd name="connsiteY2" fmla="*/ 14997 h 6858000"/>
                <a:gd name="connsiteX3" fmla="*/ 2521425 w 2521425"/>
                <a:gd name="connsiteY3" fmla="*/ 3621656 h 6858000"/>
                <a:gd name="connsiteX4" fmla="*/ 647075 w 2521425"/>
                <a:gd name="connsiteY4" fmla="*/ 6374814 h 6858000"/>
                <a:gd name="connsiteX5" fmla="*/ 130427 w 2521425"/>
                <a:gd name="connsiteY5" fmla="*/ 6780599 h 6858000"/>
                <a:gd name="connsiteX6" fmla="*/ 18671 w 2521425"/>
                <a:gd name="connsiteY6" fmla="*/ 6858000 h 6858000"/>
                <a:gd name="connsiteX7" fmla="*/ 0 w 2521425"/>
                <a:gd name="connsiteY7" fmla="*/ 6858000 h 6858000"/>
                <a:gd name="connsiteX8" fmla="*/ 111756 w 2521425"/>
                <a:gd name="connsiteY8" fmla="*/ 6780599 h 6858000"/>
                <a:gd name="connsiteX9" fmla="*/ 628404 w 2521425"/>
                <a:gd name="connsiteY9" fmla="*/ 6374814 h 6858000"/>
                <a:gd name="connsiteX10" fmla="*/ 2502754 w 2521425"/>
                <a:gd name="connsiteY10" fmla="*/ 3621656 h 6858000"/>
                <a:gd name="connsiteX11" fmla="*/ 901855 w 2521425"/>
                <a:gd name="connsiteY11" fmla="*/ 1499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521425" h="6858000">
                  <a:moveTo>
                    <a:pt x="879731" y="0"/>
                  </a:moveTo>
                  <a:lnTo>
                    <a:pt x="898402" y="0"/>
                  </a:lnTo>
                  <a:lnTo>
                    <a:pt x="920526" y="14997"/>
                  </a:lnTo>
                  <a:cubicBezTo>
                    <a:pt x="1947689" y="754641"/>
                    <a:pt x="2521425" y="2093192"/>
                    <a:pt x="2521425" y="3621656"/>
                  </a:cubicBezTo>
                  <a:cubicBezTo>
                    <a:pt x="2521425" y="4969131"/>
                    <a:pt x="1592700" y="5602839"/>
                    <a:pt x="647075" y="6374814"/>
                  </a:cubicBezTo>
                  <a:cubicBezTo>
                    <a:pt x="474872" y="6515397"/>
                    <a:pt x="304245" y="6653108"/>
                    <a:pt x="130427" y="6780599"/>
                  </a:cubicBezTo>
                  <a:lnTo>
                    <a:pt x="18671" y="6858000"/>
                  </a:lnTo>
                  <a:lnTo>
                    <a:pt x="0" y="6858000"/>
                  </a:lnTo>
                  <a:lnTo>
                    <a:pt x="111756" y="6780599"/>
                  </a:lnTo>
                  <a:cubicBezTo>
                    <a:pt x="285574" y="6653108"/>
                    <a:pt x="456201" y="6515397"/>
                    <a:pt x="628404" y="6374814"/>
                  </a:cubicBezTo>
                  <a:cubicBezTo>
                    <a:pt x="1574029" y="5602839"/>
                    <a:pt x="2502754" y="4969131"/>
                    <a:pt x="2502754" y="3621656"/>
                  </a:cubicBezTo>
                  <a:cubicBezTo>
                    <a:pt x="2502754" y="2093192"/>
                    <a:pt x="1929018" y="754641"/>
                    <a:pt x="901855" y="1499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39F3102E-7749-422F-8F51-A148252B8E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547625" y="0"/>
              <a:ext cx="2209181" cy="6858000"/>
            </a:xfrm>
            <a:custGeom>
              <a:avLst/>
              <a:gdLst>
                <a:gd name="connsiteX0" fmla="*/ 955085 w 2209181"/>
                <a:gd name="connsiteY0" fmla="*/ 0 h 6858000"/>
                <a:gd name="connsiteX1" fmla="*/ 937727 w 2209181"/>
                <a:gd name="connsiteY1" fmla="*/ 0 h 6858000"/>
                <a:gd name="connsiteX2" fmla="*/ 963738 w 2209181"/>
                <a:gd name="connsiteY2" fmla="*/ 24346 h 6858000"/>
                <a:gd name="connsiteX3" fmla="*/ 2184004 w 2209181"/>
                <a:gd name="connsiteY3" fmla="*/ 3809420 h 6858000"/>
                <a:gd name="connsiteX4" fmla="*/ 218679 w 2209181"/>
                <a:gd name="connsiteY4" fmla="*/ 6681644 h 6858000"/>
                <a:gd name="connsiteX5" fmla="*/ 0 w 2209181"/>
                <a:gd name="connsiteY5" fmla="*/ 6858000 h 6858000"/>
                <a:gd name="connsiteX6" fmla="*/ 19349 w 2209181"/>
                <a:gd name="connsiteY6" fmla="*/ 6858000 h 6858000"/>
                <a:gd name="connsiteX7" fmla="*/ 236958 w 2209181"/>
                <a:gd name="connsiteY7" fmla="*/ 6682507 h 6858000"/>
                <a:gd name="connsiteX8" fmla="*/ 2202283 w 2209181"/>
                <a:gd name="connsiteY8" fmla="*/ 3810283 h 6858000"/>
                <a:gd name="connsiteX9" fmla="*/ 982018 w 2209181"/>
                <a:gd name="connsiteY9" fmla="*/ 2521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55085" y="0"/>
                  </a:moveTo>
                  <a:lnTo>
                    <a:pt x="937727" y="0"/>
                  </a:lnTo>
                  <a:lnTo>
                    <a:pt x="963738" y="24346"/>
                  </a:lnTo>
                  <a:cubicBezTo>
                    <a:pt x="1818009" y="885455"/>
                    <a:pt x="2251801" y="2269402"/>
                    <a:pt x="2184004" y="3809420"/>
                  </a:cubicBezTo>
                  <a:cubicBezTo>
                    <a:pt x="2120250" y="5257592"/>
                    <a:pt x="1181008" y="5895709"/>
                    <a:pt x="218679" y="6681644"/>
                  </a:cubicBezTo>
                  <a:lnTo>
                    <a:pt x="0" y="6858000"/>
                  </a:lnTo>
                  <a:lnTo>
                    <a:pt x="19349" y="6858000"/>
                  </a:lnTo>
                  <a:lnTo>
                    <a:pt x="236958" y="6682507"/>
                  </a:lnTo>
                  <a:cubicBezTo>
                    <a:pt x="1199288" y="5896573"/>
                    <a:pt x="2138530" y="5258455"/>
                    <a:pt x="2202283" y="3810283"/>
                  </a:cubicBezTo>
                  <a:cubicBezTo>
                    <a:pt x="2270080" y="2270266"/>
                    <a:pt x="1836289" y="886318"/>
                    <a:pt x="982018" y="2521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71191CD-1211-4C40-9D45-449D9BE65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36349" y="0"/>
              <a:ext cx="2209181" cy="6858000"/>
            </a:xfrm>
            <a:custGeom>
              <a:avLst/>
              <a:gdLst>
                <a:gd name="connsiteX0" fmla="*/ 937727 w 2209181"/>
                <a:gd name="connsiteY0" fmla="*/ 0 h 6858000"/>
                <a:gd name="connsiteX1" fmla="*/ 955085 w 2209181"/>
                <a:gd name="connsiteY1" fmla="*/ 0 h 6858000"/>
                <a:gd name="connsiteX2" fmla="*/ 982018 w 2209181"/>
                <a:gd name="connsiteY2" fmla="*/ 25210 h 6858000"/>
                <a:gd name="connsiteX3" fmla="*/ 2202283 w 2209181"/>
                <a:gd name="connsiteY3" fmla="*/ 3810283 h 6858000"/>
                <a:gd name="connsiteX4" fmla="*/ 236958 w 2209181"/>
                <a:gd name="connsiteY4" fmla="*/ 6682507 h 6858000"/>
                <a:gd name="connsiteX5" fmla="*/ 19349 w 2209181"/>
                <a:gd name="connsiteY5" fmla="*/ 6858000 h 6858000"/>
                <a:gd name="connsiteX6" fmla="*/ 0 w 2209181"/>
                <a:gd name="connsiteY6" fmla="*/ 6858000 h 6858000"/>
                <a:gd name="connsiteX7" fmla="*/ 218679 w 2209181"/>
                <a:gd name="connsiteY7" fmla="*/ 6681644 h 6858000"/>
                <a:gd name="connsiteX8" fmla="*/ 2184004 w 2209181"/>
                <a:gd name="connsiteY8" fmla="*/ 3809420 h 6858000"/>
                <a:gd name="connsiteX9" fmla="*/ 963738 w 2209181"/>
                <a:gd name="connsiteY9" fmla="*/ 24346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209181" h="6858000">
                  <a:moveTo>
                    <a:pt x="937727" y="0"/>
                  </a:moveTo>
                  <a:lnTo>
                    <a:pt x="955085" y="0"/>
                  </a:lnTo>
                  <a:lnTo>
                    <a:pt x="982018" y="25210"/>
                  </a:lnTo>
                  <a:cubicBezTo>
                    <a:pt x="1836289" y="886318"/>
                    <a:pt x="2270080" y="2270266"/>
                    <a:pt x="2202283" y="3810283"/>
                  </a:cubicBezTo>
                  <a:cubicBezTo>
                    <a:pt x="2138530" y="5258455"/>
                    <a:pt x="1199288" y="5896573"/>
                    <a:pt x="236958" y="6682507"/>
                  </a:cubicBezTo>
                  <a:lnTo>
                    <a:pt x="19349" y="6858000"/>
                  </a:lnTo>
                  <a:lnTo>
                    <a:pt x="0" y="6858000"/>
                  </a:lnTo>
                  <a:lnTo>
                    <a:pt x="218679" y="6681644"/>
                  </a:lnTo>
                  <a:cubicBezTo>
                    <a:pt x="1181008" y="5895709"/>
                    <a:pt x="2120250" y="5257592"/>
                    <a:pt x="2184004" y="3809420"/>
                  </a:cubicBezTo>
                  <a:cubicBezTo>
                    <a:pt x="2251801" y="2269402"/>
                    <a:pt x="1818009" y="885455"/>
                    <a:pt x="963738" y="24346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eiryo"/>
                <a:ea typeface="+mn-ea"/>
                <a:cs typeface="+mn-cs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7FF33BBA-289D-4DBB-B90E-6D13D2B296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0938" y="1253700"/>
            <a:ext cx="7560860" cy="42482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AF34DA-6303-420A-AB48-A4E45D7408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53993" y="0"/>
            <a:ext cx="7074675" cy="140108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F77E01B-1920-45A2-8E95-8A4839E0570B}"/>
              </a:ext>
            </a:extLst>
          </p:cNvPr>
          <p:cNvSpPr txBox="1"/>
          <p:nvPr/>
        </p:nvSpPr>
        <p:spPr>
          <a:xfrm>
            <a:off x="430186" y="5542254"/>
            <a:ext cx="32009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sz="3600" b="1" dirty="0"/>
              <a:t>The Parables</a:t>
            </a:r>
          </a:p>
          <a:p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A0BC65C-9761-4468-A1BD-50CE51F929D4}"/>
              </a:ext>
            </a:extLst>
          </p:cNvPr>
          <p:cNvSpPr txBox="1"/>
          <p:nvPr/>
        </p:nvSpPr>
        <p:spPr>
          <a:xfrm>
            <a:off x="6295519" y="5640440"/>
            <a:ext cx="290375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The Sermon on the Mount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6BCE936-DE28-4D72-A5B6-EA60D2917256}"/>
              </a:ext>
            </a:extLst>
          </p:cNvPr>
          <p:cNvSpPr txBox="1"/>
          <p:nvPr/>
        </p:nvSpPr>
        <p:spPr>
          <a:xfrm>
            <a:off x="9933924" y="2366377"/>
            <a:ext cx="192156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The Miracles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E252CD7-565B-4985-BA25-9A41A75AA2B8}"/>
              </a:ext>
            </a:extLst>
          </p:cNvPr>
          <p:cNvSpPr txBox="1"/>
          <p:nvPr/>
        </p:nvSpPr>
        <p:spPr>
          <a:xfrm>
            <a:off x="7911" y="1929892"/>
            <a:ext cx="22091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/>
              <a:t>The Lord’s Prayer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6906BA3-00FE-4ADD-AC37-7FE19745DA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75A997-E1D7-4B8F-951F-3EF33DBAF24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34965" y="52374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188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92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1">
            <a:extLst>
              <a:ext uri="{FF2B5EF4-FFF2-40B4-BE49-F238E27FC236}">
                <a16:creationId xmlns:a16="http://schemas.microsoft.com/office/drawing/2014/main" id="{954AB742-44A6-4CDD-B54A-818846AF8F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3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21" name="Freeform: Shape 13">
            <a:extLst>
              <a:ext uri="{FF2B5EF4-FFF2-40B4-BE49-F238E27FC236}">
                <a16:creationId xmlns:a16="http://schemas.microsoft.com/office/drawing/2014/main" id="{08C45C92-59FD-435B-8362-60BEA058F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3404592" cy="2880968"/>
          </a:xfrm>
          <a:custGeom>
            <a:avLst/>
            <a:gdLst>
              <a:gd name="connsiteX0" fmla="*/ 30625 w 3404592"/>
              <a:gd name="connsiteY0" fmla="*/ 0 h 2880968"/>
              <a:gd name="connsiteX1" fmla="*/ 3404591 w 3404592"/>
              <a:gd name="connsiteY1" fmla="*/ 0 h 2880968"/>
              <a:gd name="connsiteX2" fmla="*/ 3404592 w 3404592"/>
              <a:gd name="connsiteY2" fmla="*/ 2363677 h 2880968"/>
              <a:gd name="connsiteX3" fmla="*/ 3368234 w 3404592"/>
              <a:gd name="connsiteY3" fmla="*/ 2400463 h 2880968"/>
              <a:gd name="connsiteX4" fmla="*/ 2673169 w 3404592"/>
              <a:gd name="connsiteY4" fmla="*/ 2691710 h 2880968"/>
              <a:gd name="connsiteX5" fmla="*/ 2383908 w 3404592"/>
              <a:gd name="connsiteY5" fmla="*/ 2766733 h 2880968"/>
              <a:gd name="connsiteX6" fmla="*/ 580011 w 3404592"/>
              <a:gd name="connsiteY6" fmla="*/ 2455996 h 2880968"/>
              <a:gd name="connsiteX7" fmla="*/ 103935 w 3404592"/>
              <a:gd name="connsiteY7" fmla="*/ 1224395 h 2880968"/>
              <a:gd name="connsiteX8" fmla="*/ 76737 w 3404592"/>
              <a:gd name="connsiteY8" fmla="*/ 1040246 h 2880968"/>
              <a:gd name="connsiteX9" fmla="*/ 6986 w 3404592"/>
              <a:gd name="connsiteY9" fmla="*/ 142569 h 2880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04592" h="2880968">
                <a:moveTo>
                  <a:pt x="30625" y="0"/>
                </a:moveTo>
                <a:lnTo>
                  <a:pt x="3404591" y="0"/>
                </a:lnTo>
                <a:lnTo>
                  <a:pt x="3404592" y="2363677"/>
                </a:lnTo>
                <a:lnTo>
                  <a:pt x="3368234" y="2400463"/>
                </a:lnTo>
                <a:cubicBezTo>
                  <a:pt x="3196560" y="2556781"/>
                  <a:pt x="3007578" y="2609148"/>
                  <a:pt x="2673169" y="2691710"/>
                </a:cubicBezTo>
                <a:cubicBezTo>
                  <a:pt x="2580978" y="2714454"/>
                  <a:pt x="2485617" y="2738008"/>
                  <a:pt x="2383908" y="2766733"/>
                </a:cubicBezTo>
                <a:cubicBezTo>
                  <a:pt x="1606788" y="2986132"/>
                  <a:pt x="1067300" y="2893177"/>
                  <a:pt x="580011" y="2455996"/>
                </a:cubicBezTo>
                <a:cubicBezTo>
                  <a:pt x="260201" y="2169073"/>
                  <a:pt x="183906" y="1782048"/>
                  <a:pt x="103935" y="1224395"/>
                </a:cubicBezTo>
                <a:cubicBezTo>
                  <a:pt x="95007" y="1162089"/>
                  <a:pt x="85753" y="1100145"/>
                  <a:pt x="76737" y="1040246"/>
                </a:cubicBezTo>
                <a:cubicBezTo>
                  <a:pt x="28042" y="715402"/>
                  <a:pt x="-17905" y="408591"/>
                  <a:pt x="6986" y="142569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3" name="Freeform: Shape 15">
            <a:extLst>
              <a:ext uri="{FF2B5EF4-FFF2-40B4-BE49-F238E27FC236}">
                <a16:creationId xmlns:a16="http://schemas.microsoft.com/office/drawing/2014/main" id="{D0B489A4-0D2D-4199-B24F-6F153885C0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077480" y="0"/>
            <a:ext cx="4244813" cy="2866417"/>
          </a:xfrm>
          <a:custGeom>
            <a:avLst/>
            <a:gdLst>
              <a:gd name="connsiteX0" fmla="*/ 237339 w 4130517"/>
              <a:gd name="connsiteY0" fmla="*/ 0 h 2806419"/>
              <a:gd name="connsiteX1" fmla="*/ 3997489 w 4130517"/>
              <a:gd name="connsiteY1" fmla="*/ 0 h 2806419"/>
              <a:gd name="connsiteX2" fmla="*/ 4006148 w 4130517"/>
              <a:gd name="connsiteY2" fmla="*/ 24333 h 2806419"/>
              <a:gd name="connsiteX3" fmla="*/ 4130517 w 4130517"/>
              <a:gd name="connsiteY3" fmla="*/ 887307 h 2806419"/>
              <a:gd name="connsiteX4" fmla="*/ 3915925 w 4130517"/>
              <a:gd name="connsiteY4" fmla="*/ 1525677 h 2806419"/>
              <a:gd name="connsiteX5" fmla="*/ 3280571 w 4130517"/>
              <a:gd name="connsiteY5" fmla="*/ 2120090 h 2806419"/>
              <a:gd name="connsiteX6" fmla="*/ 3140878 w 4130517"/>
              <a:gd name="connsiteY6" fmla="*/ 2233796 h 2806419"/>
              <a:gd name="connsiteX7" fmla="*/ 1993019 w 4130517"/>
              <a:gd name="connsiteY7" fmla="*/ 2806419 h 2806419"/>
              <a:gd name="connsiteX8" fmla="*/ 480948 w 4130517"/>
              <a:gd name="connsiteY8" fmla="*/ 1875638 h 2806419"/>
              <a:gd name="connsiteX9" fmla="*/ 319805 w 4130517"/>
              <a:gd name="connsiteY9" fmla="*/ 1637519 h 2806419"/>
              <a:gd name="connsiteX10" fmla="*/ 0 w 4130517"/>
              <a:gd name="connsiteY10" fmla="*/ 887307 h 2806419"/>
              <a:gd name="connsiteX11" fmla="*/ 193231 w 4130517"/>
              <a:gd name="connsiteY11" fmla="*/ 79360 h 2806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0517" h="2806419">
                <a:moveTo>
                  <a:pt x="237339" y="0"/>
                </a:moveTo>
                <a:lnTo>
                  <a:pt x="3997489" y="0"/>
                </a:lnTo>
                <a:lnTo>
                  <a:pt x="4006148" y="24333"/>
                </a:lnTo>
                <a:cubicBezTo>
                  <a:pt x="4087750" y="288004"/>
                  <a:pt x="4130517" y="579903"/>
                  <a:pt x="4130517" y="887307"/>
                </a:cubicBezTo>
                <a:cubicBezTo>
                  <a:pt x="4130517" y="1132599"/>
                  <a:pt x="4064304" y="1329464"/>
                  <a:pt x="3915925" y="1525677"/>
                </a:cubicBezTo>
                <a:cubicBezTo>
                  <a:pt x="3760721" y="1730924"/>
                  <a:pt x="3527514" y="1919967"/>
                  <a:pt x="3280571" y="2120090"/>
                </a:cubicBezTo>
                <a:cubicBezTo>
                  <a:pt x="3235011" y="2156968"/>
                  <a:pt x="3187944" y="2195151"/>
                  <a:pt x="3140878" y="2233796"/>
                </a:cubicBezTo>
                <a:cubicBezTo>
                  <a:pt x="2719582" y="2579662"/>
                  <a:pt x="2412097" y="2806419"/>
                  <a:pt x="1993019" y="2806419"/>
                </a:cubicBezTo>
                <a:cubicBezTo>
                  <a:pt x="1354472" y="2806419"/>
                  <a:pt x="902244" y="2528070"/>
                  <a:pt x="480948" y="1875638"/>
                </a:cubicBezTo>
                <a:cubicBezTo>
                  <a:pt x="425816" y="1790244"/>
                  <a:pt x="371924" y="1712578"/>
                  <a:pt x="319805" y="1637519"/>
                </a:cubicBezTo>
                <a:cubicBezTo>
                  <a:pt x="103795" y="1326296"/>
                  <a:pt x="0" y="1164446"/>
                  <a:pt x="0" y="887307"/>
                </a:cubicBezTo>
                <a:cubicBezTo>
                  <a:pt x="0" y="612125"/>
                  <a:pt x="65060" y="340293"/>
                  <a:pt x="193231" y="79360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BA5E4C9-D26D-422D-AEF7-90E51CC900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3297831"/>
            <a:ext cx="5959692" cy="3560169"/>
          </a:xfrm>
          <a:custGeom>
            <a:avLst/>
            <a:gdLst>
              <a:gd name="connsiteX0" fmla="*/ 3008109 w 5959692"/>
              <a:gd name="connsiteY0" fmla="*/ 42 h 3560169"/>
              <a:gd name="connsiteX1" fmla="*/ 4702247 w 5959692"/>
              <a:gd name="connsiteY1" fmla="*/ 626282 h 3560169"/>
              <a:gd name="connsiteX2" fmla="*/ 5069411 w 5959692"/>
              <a:gd name="connsiteY2" fmla="*/ 865826 h 3560169"/>
              <a:gd name="connsiteX3" fmla="*/ 5895906 w 5959692"/>
              <a:gd name="connsiteY3" fmla="*/ 1594994 h 3560169"/>
              <a:gd name="connsiteX4" fmla="*/ 5959691 w 5959692"/>
              <a:gd name="connsiteY4" fmla="*/ 1728783 h 3560169"/>
              <a:gd name="connsiteX5" fmla="*/ 5959692 w 5959692"/>
              <a:gd name="connsiteY5" fmla="*/ 3560169 h 3560169"/>
              <a:gd name="connsiteX6" fmla="*/ 635 w 5959692"/>
              <a:gd name="connsiteY6" fmla="*/ 3560169 h 3560169"/>
              <a:gd name="connsiteX7" fmla="*/ 0 w 5959692"/>
              <a:gd name="connsiteY7" fmla="*/ 3534810 h 3560169"/>
              <a:gd name="connsiteX8" fmla="*/ 56896 w 5959692"/>
              <a:gd name="connsiteY8" fmla="*/ 3142342 h 3560169"/>
              <a:gd name="connsiteX9" fmla="*/ 605568 w 5959692"/>
              <a:gd name="connsiteY9" fmla="*/ 1932853 h 3560169"/>
              <a:gd name="connsiteX10" fmla="*/ 736162 w 5959692"/>
              <a:gd name="connsiteY10" fmla="*/ 1690788 h 3560169"/>
              <a:gd name="connsiteX11" fmla="*/ 2021319 w 5959692"/>
              <a:gd name="connsiteY11" fmla="*/ 209863 h 3560169"/>
              <a:gd name="connsiteX12" fmla="*/ 3008109 w 5959692"/>
              <a:gd name="connsiteY12" fmla="*/ 42 h 35601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59692" h="3560169">
                <a:moveTo>
                  <a:pt x="3008109" y="42"/>
                </a:moveTo>
                <a:cubicBezTo>
                  <a:pt x="3549058" y="3372"/>
                  <a:pt x="4091345" y="208628"/>
                  <a:pt x="4702247" y="626282"/>
                </a:cubicBezTo>
                <a:cubicBezTo>
                  <a:pt x="4830168" y="713755"/>
                  <a:pt x="4951806" y="791097"/>
                  <a:pt x="5069411" y="865826"/>
                </a:cubicBezTo>
                <a:cubicBezTo>
                  <a:pt x="5495976" y="1136988"/>
                  <a:pt x="5734167" y="1298128"/>
                  <a:pt x="5895906" y="1594994"/>
                </a:cubicBezTo>
                <a:lnTo>
                  <a:pt x="5959691" y="1728783"/>
                </a:lnTo>
                <a:lnTo>
                  <a:pt x="5959692" y="3560169"/>
                </a:lnTo>
                <a:lnTo>
                  <a:pt x="635" y="3560169"/>
                </a:lnTo>
                <a:lnTo>
                  <a:pt x="0" y="3534810"/>
                </a:lnTo>
                <a:cubicBezTo>
                  <a:pt x="2402" y="3407978"/>
                  <a:pt x="21463" y="3278501"/>
                  <a:pt x="56896" y="3142342"/>
                </a:cubicBezTo>
                <a:cubicBezTo>
                  <a:pt x="155720" y="2762537"/>
                  <a:pt x="374193" y="2359525"/>
                  <a:pt x="605568" y="1932853"/>
                </a:cubicBezTo>
                <a:cubicBezTo>
                  <a:pt x="648282" y="1854194"/>
                  <a:pt x="692359" y="1772817"/>
                  <a:pt x="736162" y="1690788"/>
                </a:cubicBezTo>
                <a:cubicBezTo>
                  <a:pt x="1128289" y="956620"/>
                  <a:pt x="1429537" y="456850"/>
                  <a:pt x="2021319" y="209863"/>
                </a:cubicBezTo>
                <a:cubicBezTo>
                  <a:pt x="2359453" y="68739"/>
                  <a:pt x="2683541" y="-1956"/>
                  <a:pt x="3008109" y="42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04BB258-BFA7-48E7-B5F0-F599B36F3E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500167" y="319598"/>
            <a:ext cx="3259502" cy="3301428"/>
          </a:xfrm>
          <a:custGeom>
            <a:avLst/>
            <a:gdLst>
              <a:gd name="connsiteX0" fmla="*/ 1431069 w 3110997"/>
              <a:gd name="connsiteY0" fmla="*/ 1514 h 3301428"/>
              <a:gd name="connsiteX1" fmla="*/ 1946520 w 3110997"/>
              <a:gd name="connsiteY1" fmla="*/ 42088 h 3301428"/>
              <a:gd name="connsiteX2" fmla="*/ 2402721 w 3110997"/>
              <a:gd name="connsiteY2" fmla="*/ 303594 h 3301428"/>
              <a:gd name="connsiteX3" fmla="*/ 2762423 w 3110997"/>
              <a:gd name="connsiteY3" fmla="*/ 889436 h 3301428"/>
              <a:gd name="connsiteX4" fmla="*/ 2828518 w 3110997"/>
              <a:gd name="connsiteY4" fmla="*/ 1015773 h 3301428"/>
              <a:gd name="connsiteX5" fmla="*/ 3094962 w 3110997"/>
              <a:gd name="connsiteY5" fmla="*/ 2001284 h 3301428"/>
              <a:gd name="connsiteX6" fmla="*/ 2157067 w 3110997"/>
              <a:gd name="connsiteY6" fmla="*/ 3054444 h 3301428"/>
              <a:gd name="connsiteX7" fmla="*/ 1950853 w 3110997"/>
              <a:gd name="connsiteY7" fmla="*/ 3146478 h 3301428"/>
              <a:gd name="connsiteX8" fmla="*/ 1329246 w 3110997"/>
              <a:gd name="connsiteY8" fmla="*/ 3288753 h 3301428"/>
              <a:gd name="connsiteX9" fmla="*/ 740145 w 3110997"/>
              <a:gd name="connsiteY9" fmla="*/ 3019378 h 3301428"/>
              <a:gd name="connsiteX10" fmla="*/ 288773 w 3110997"/>
              <a:gd name="connsiteY10" fmla="*/ 2499557 h 3301428"/>
              <a:gd name="connsiteX11" fmla="*/ 35659 w 3110997"/>
              <a:gd name="connsiteY11" fmla="*/ 1823964 h 3301428"/>
              <a:gd name="connsiteX12" fmla="*/ 31208 w 3110997"/>
              <a:gd name="connsiteY12" fmla="*/ 1116817 h 3301428"/>
              <a:gd name="connsiteX13" fmla="*/ 266830 w 3110997"/>
              <a:gd name="connsiteY13" fmla="*/ 556451 h 3301428"/>
              <a:gd name="connsiteX14" fmla="*/ 683944 w 3110997"/>
              <a:gd name="connsiteY14" fmla="*/ 194390 h 3301428"/>
              <a:gd name="connsiteX15" fmla="*/ 1431069 w 3110997"/>
              <a:gd name="connsiteY15" fmla="*/ 1514 h 3301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110997" h="3301428">
                <a:moveTo>
                  <a:pt x="1431069" y="1514"/>
                </a:moveTo>
                <a:cubicBezTo>
                  <a:pt x="1596908" y="-4789"/>
                  <a:pt x="1770176" y="8561"/>
                  <a:pt x="1946520" y="42088"/>
                </a:cubicBezTo>
                <a:cubicBezTo>
                  <a:pt x="2134136" y="77759"/>
                  <a:pt x="2274818" y="158432"/>
                  <a:pt x="2402721" y="303594"/>
                </a:cubicBezTo>
                <a:cubicBezTo>
                  <a:pt x="2536515" y="455435"/>
                  <a:pt x="2646258" y="666231"/>
                  <a:pt x="2762423" y="889436"/>
                </a:cubicBezTo>
                <a:cubicBezTo>
                  <a:pt x="2783822" y="930610"/>
                  <a:pt x="2805992" y="973158"/>
                  <a:pt x="2828518" y="1015773"/>
                </a:cubicBezTo>
                <a:cubicBezTo>
                  <a:pt x="3030101" y="1397216"/>
                  <a:pt x="3157590" y="1671880"/>
                  <a:pt x="3094962" y="2001284"/>
                </a:cubicBezTo>
                <a:cubicBezTo>
                  <a:pt x="2999536" y="2503193"/>
                  <a:pt x="2719052" y="2818175"/>
                  <a:pt x="2157067" y="3054444"/>
                </a:cubicBezTo>
                <a:cubicBezTo>
                  <a:pt x="2083511" y="3085361"/>
                  <a:pt x="2016053" y="3116427"/>
                  <a:pt x="1950853" y="3146478"/>
                </a:cubicBezTo>
                <a:cubicBezTo>
                  <a:pt x="1680527" y="3271008"/>
                  <a:pt x="1541221" y="3329055"/>
                  <a:pt x="1329246" y="3288753"/>
                </a:cubicBezTo>
                <a:cubicBezTo>
                  <a:pt x="1118766" y="3248736"/>
                  <a:pt x="920572" y="3158068"/>
                  <a:pt x="740145" y="3019378"/>
                </a:cubicBezTo>
                <a:cubicBezTo>
                  <a:pt x="563651" y="2883673"/>
                  <a:pt x="411737" y="2708752"/>
                  <a:pt x="288773" y="2499557"/>
                </a:cubicBezTo>
                <a:cubicBezTo>
                  <a:pt x="167863" y="2293930"/>
                  <a:pt x="80312" y="2060356"/>
                  <a:pt x="35659" y="1823964"/>
                </a:cubicBezTo>
                <a:cubicBezTo>
                  <a:pt x="-10360" y="1581177"/>
                  <a:pt x="-11829" y="1343178"/>
                  <a:pt x="31208" y="1116817"/>
                </a:cubicBezTo>
                <a:cubicBezTo>
                  <a:pt x="71795" y="903345"/>
                  <a:pt x="151102" y="714850"/>
                  <a:pt x="266830" y="556451"/>
                </a:cubicBezTo>
                <a:cubicBezTo>
                  <a:pt x="375349" y="408016"/>
                  <a:pt x="515707" y="286208"/>
                  <a:pt x="683944" y="194390"/>
                </a:cubicBezTo>
                <a:cubicBezTo>
                  <a:pt x="898912" y="77121"/>
                  <a:pt x="1154672" y="12021"/>
                  <a:pt x="1431069" y="1514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C77DEC3A-5EAB-410D-B312-9B3880B08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4080" y="-12700"/>
            <a:ext cx="3580076" cy="3029264"/>
          </a:xfrm>
          <a:custGeom>
            <a:avLst/>
            <a:gdLst>
              <a:gd name="connsiteX0" fmla="*/ 19381 w 3580076"/>
              <a:gd name="connsiteY0" fmla="*/ 0 h 3029264"/>
              <a:gd name="connsiteX1" fmla="*/ 3580076 w 3580076"/>
              <a:gd name="connsiteY1" fmla="*/ 0 h 3029264"/>
              <a:gd name="connsiteX2" fmla="*/ 3580076 w 3580076"/>
              <a:gd name="connsiteY2" fmla="*/ 2559343 h 3029264"/>
              <a:gd name="connsiteX3" fmla="*/ 3556258 w 3580076"/>
              <a:gd name="connsiteY3" fmla="*/ 2578706 h 3029264"/>
              <a:gd name="connsiteX4" fmla="*/ 2887450 w 3580076"/>
              <a:gd name="connsiteY4" fmla="*/ 2826324 h 3029264"/>
              <a:gd name="connsiteX5" fmla="*/ 2575407 w 3580076"/>
              <a:gd name="connsiteY5" fmla="*/ 2906908 h 3029264"/>
              <a:gd name="connsiteX6" fmla="*/ 628491 w 3580076"/>
              <a:gd name="connsiteY6" fmla="*/ 2569492 h 3029264"/>
              <a:gd name="connsiteX7" fmla="*/ 113276 w 3580076"/>
              <a:gd name="connsiteY7" fmla="*/ 1240251 h 3029264"/>
              <a:gd name="connsiteX8" fmla="*/ 83702 w 3580076"/>
              <a:gd name="connsiteY8" fmla="*/ 1041556 h 3029264"/>
              <a:gd name="connsiteX9" fmla="*/ 7347 w 3580076"/>
              <a:gd name="connsiteY9" fmla="*/ 73049 h 3029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80076" h="3029264">
                <a:moveTo>
                  <a:pt x="19381" y="0"/>
                </a:moveTo>
                <a:lnTo>
                  <a:pt x="3580076" y="0"/>
                </a:lnTo>
                <a:lnTo>
                  <a:pt x="3580076" y="2559343"/>
                </a:lnTo>
                <a:lnTo>
                  <a:pt x="3556258" y="2578706"/>
                </a:lnTo>
                <a:cubicBezTo>
                  <a:pt x="3390615" y="2698133"/>
                  <a:pt x="3196665" y="2750327"/>
                  <a:pt x="2887450" y="2826324"/>
                </a:cubicBezTo>
                <a:cubicBezTo>
                  <a:pt x="2787996" y="2850747"/>
                  <a:pt x="2685123" y="2876042"/>
                  <a:pt x="2575407" y="2906908"/>
                </a:cubicBezTo>
                <a:cubicBezTo>
                  <a:pt x="1737105" y="3142655"/>
                  <a:pt x="1154843" y="3041718"/>
                  <a:pt x="628491" y="2569492"/>
                </a:cubicBezTo>
                <a:cubicBezTo>
                  <a:pt x="283045" y="2259569"/>
                  <a:pt x="200247" y="1841949"/>
                  <a:pt x="113276" y="1240251"/>
                </a:cubicBezTo>
                <a:cubicBezTo>
                  <a:pt x="103566" y="1173024"/>
                  <a:pt x="93505" y="1106186"/>
                  <a:pt x="83702" y="1041556"/>
                </a:cubicBezTo>
                <a:cubicBezTo>
                  <a:pt x="30763" y="691052"/>
                  <a:pt x="-19190" y="360006"/>
                  <a:pt x="7347" y="73049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CA70EFFE-F930-4125-919D-2F04E1A80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13376" y="443150"/>
            <a:ext cx="2901488" cy="3049345"/>
          </a:xfrm>
          <a:custGeom>
            <a:avLst/>
            <a:gdLst>
              <a:gd name="connsiteX0" fmla="*/ 1448892 w 2805016"/>
              <a:gd name="connsiteY0" fmla="*/ 1295 h 3049345"/>
              <a:gd name="connsiteX1" fmla="*/ 1762036 w 2805016"/>
              <a:gd name="connsiteY1" fmla="*/ 37054 h 3049345"/>
              <a:gd name="connsiteX2" fmla="*/ 2172496 w 2805016"/>
              <a:gd name="connsiteY2" fmla="*/ 276646 h 3049345"/>
              <a:gd name="connsiteX3" fmla="*/ 2494528 w 2805016"/>
              <a:gd name="connsiteY3" fmla="*/ 816190 h 3049345"/>
              <a:gd name="connsiteX4" fmla="*/ 2553622 w 2805016"/>
              <a:gd name="connsiteY4" fmla="*/ 932591 h 3049345"/>
              <a:gd name="connsiteX5" fmla="*/ 2789833 w 2805016"/>
              <a:gd name="connsiteY5" fmla="*/ 1841650 h 3049345"/>
              <a:gd name="connsiteX6" fmla="*/ 1939259 w 2805016"/>
              <a:gd name="connsiteY6" fmla="*/ 2818274 h 3049345"/>
              <a:gd name="connsiteX7" fmla="*/ 1752834 w 2805016"/>
              <a:gd name="connsiteY7" fmla="*/ 2904144 h 3049345"/>
              <a:gd name="connsiteX8" fmla="*/ 1191447 w 2805016"/>
              <a:gd name="connsiteY8" fmla="*/ 3038170 h 3049345"/>
              <a:gd name="connsiteX9" fmla="*/ 661126 w 2805016"/>
              <a:gd name="connsiteY9" fmla="*/ 2791872 h 3049345"/>
              <a:gd name="connsiteX10" fmla="*/ 256115 w 2805016"/>
              <a:gd name="connsiteY10" fmla="*/ 2313690 h 3049345"/>
              <a:gd name="connsiteX11" fmla="*/ 30620 w 2805016"/>
              <a:gd name="connsiteY11" fmla="*/ 1690804 h 3049345"/>
              <a:gd name="connsiteX12" fmla="*/ 29591 w 2805016"/>
              <a:gd name="connsiteY12" fmla="*/ 1037726 h 3049345"/>
              <a:gd name="connsiteX13" fmla="*/ 244525 w 2805016"/>
              <a:gd name="connsiteY13" fmla="*/ 519197 h 3049345"/>
              <a:gd name="connsiteX14" fmla="*/ 622356 w 2805016"/>
              <a:gd name="connsiteY14" fmla="*/ 183048 h 3049345"/>
              <a:gd name="connsiteX15" fmla="*/ 1448892 w 2805016"/>
              <a:gd name="connsiteY15" fmla="*/ 1295 h 304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805016" h="3049345">
                <a:moveTo>
                  <a:pt x="1448892" y="1295"/>
                </a:moveTo>
                <a:cubicBezTo>
                  <a:pt x="1551302" y="5038"/>
                  <a:pt x="1656071" y="16908"/>
                  <a:pt x="1762036" y="37054"/>
                </a:cubicBezTo>
                <a:cubicBezTo>
                  <a:pt x="1931145" y="69206"/>
                  <a:pt x="2057720" y="143119"/>
                  <a:pt x="2172496" y="276646"/>
                </a:cubicBezTo>
                <a:cubicBezTo>
                  <a:pt x="2292557" y="416316"/>
                  <a:pt x="2390672" y="610536"/>
                  <a:pt x="2494528" y="816190"/>
                </a:cubicBezTo>
                <a:cubicBezTo>
                  <a:pt x="2513659" y="854126"/>
                  <a:pt x="2533480" y="893328"/>
                  <a:pt x="2553622" y="932591"/>
                </a:cubicBezTo>
                <a:cubicBezTo>
                  <a:pt x="2733870" y="1284027"/>
                  <a:pt x="2847724" y="1537159"/>
                  <a:pt x="2789833" y="1841650"/>
                </a:cubicBezTo>
                <a:cubicBezTo>
                  <a:pt x="2701624" y="2305599"/>
                  <a:pt x="2447254" y="2597690"/>
                  <a:pt x="1939259" y="2818274"/>
                </a:cubicBezTo>
                <a:cubicBezTo>
                  <a:pt x="1872770" y="2847138"/>
                  <a:pt x="1811781" y="2876114"/>
                  <a:pt x="1752834" y="2904144"/>
                </a:cubicBezTo>
                <a:cubicBezTo>
                  <a:pt x="1508432" y="3020297"/>
                  <a:pt x="1382512" y="3074496"/>
                  <a:pt x="1191447" y="3038170"/>
                </a:cubicBezTo>
                <a:cubicBezTo>
                  <a:pt x="1001732" y="3002100"/>
                  <a:pt x="823313" y="2919199"/>
                  <a:pt x="661126" y="2791872"/>
                </a:cubicBezTo>
                <a:cubicBezTo>
                  <a:pt x="502474" y="2667286"/>
                  <a:pt x="366163" y="2506376"/>
                  <a:pt x="256115" y="2313690"/>
                </a:cubicBezTo>
                <a:cubicBezTo>
                  <a:pt x="147904" y="2124290"/>
                  <a:pt x="69906" y="1908939"/>
                  <a:pt x="30620" y="1690804"/>
                </a:cubicBezTo>
                <a:cubicBezTo>
                  <a:pt x="-9871" y="1466769"/>
                  <a:pt x="-10191" y="1246967"/>
                  <a:pt x="29591" y="1037726"/>
                </a:cubicBezTo>
                <a:cubicBezTo>
                  <a:pt x="67109" y="840400"/>
                  <a:pt x="139452" y="665977"/>
                  <a:pt x="244525" y="519197"/>
                </a:cubicBezTo>
                <a:cubicBezTo>
                  <a:pt x="343054" y="381648"/>
                  <a:pt x="470192" y="268558"/>
                  <a:pt x="622356" y="183048"/>
                </a:cubicBezTo>
                <a:cubicBezTo>
                  <a:pt x="855671" y="51991"/>
                  <a:pt x="1141662" y="-9932"/>
                  <a:pt x="1448892" y="1295"/>
                </a:cubicBezTo>
                <a:close/>
              </a:path>
            </a:pathLst>
          </a:custGeom>
          <a:solidFill>
            <a:schemeClr val="bg1">
              <a:alpha val="3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14DF82D-4A76-4181-ABFF-DEE2A1B3B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04606" y="-25400"/>
            <a:ext cx="4531744" cy="3016564"/>
          </a:xfrm>
          <a:custGeom>
            <a:avLst/>
            <a:gdLst>
              <a:gd name="connsiteX0" fmla="*/ 237339 w 4130517"/>
              <a:gd name="connsiteY0" fmla="*/ 0 h 2806419"/>
              <a:gd name="connsiteX1" fmla="*/ 3997489 w 4130517"/>
              <a:gd name="connsiteY1" fmla="*/ 0 h 2806419"/>
              <a:gd name="connsiteX2" fmla="*/ 4006148 w 4130517"/>
              <a:gd name="connsiteY2" fmla="*/ 24333 h 2806419"/>
              <a:gd name="connsiteX3" fmla="*/ 4130517 w 4130517"/>
              <a:gd name="connsiteY3" fmla="*/ 887307 h 2806419"/>
              <a:gd name="connsiteX4" fmla="*/ 3915925 w 4130517"/>
              <a:gd name="connsiteY4" fmla="*/ 1525677 h 2806419"/>
              <a:gd name="connsiteX5" fmla="*/ 3280571 w 4130517"/>
              <a:gd name="connsiteY5" fmla="*/ 2120090 h 2806419"/>
              <a:gd name="connsiteX6" fmla="*/ 3140878 w 4130517"/>
              <a:gd name="connsiteY6" fmla="*/ 2233796 h 2806419"/>
              <a:gd name="connsiteX7" fmla="*/ 1993019 w 4130517"/>
              <a:gd name="connsiteY7" fmla="*/ 2806419 h 2806419"/>
              <a:gd name="connsiteX8" fmla="*/ 480948 w 4130517"/>
              <a:gd name="connsiteY8" fmla="*/ 1875638 h 2806419"/>
              <a:gd name="connsiteX9" fmla="*/ 319805 w 4130517"/>
              <a:gd name="connsiteY9" fmla="*/ 1637519 h 2806419"/>
              <a:gd name="connsiteX10" fmla="*/ 0 w 4130517"/>
              <a:gd name="connsiteY10" fmla="*/ 887307 h 2806419"/>
              <a:gd name="connsiteX11" fmla="*/ 193231 w 4130517"/>
              <a:gd name="connsiteY11" fmla="*/ 79360 h 2806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0517" h="2806419">
                <a:moveTo>
                  <a:pt x="237339" y="0"/>
                </a:moveTo>
                <a:lnTo>
                  <a:pt x="3997489" y="0"/>
                </a:lnTo>
                <a:lnTo>
                  <a:pt x="4006148" y="24333"/>
                </a:lnTo>
                <a:cubicBezTo>
                  <a:pt x="4087750" y="288004"/>
                  <a:pt x="4130517" y="579903"/>
                  <a:pt x="4130517" y="887307"/>
                </a:cubicBezTo>
                <a:cubicBezTo>
                  <a:pt x="4130517" y="1132599"/>
                  <a:pt x="4064304" y="1329464"/>
                  <a:pt x="3915925" y="1525677"/>
                </a:cubicBezTo>
                <a:cubicBezTo>
                  <a:pt x="3760721" y="1730924"/>
                  <a:pt x="3527514" y="1919967"/>
                  <a:pt x="3280571" y="2120090"/>
                </a:cubicBezTo>
                <a:cubicBezTo>
                  <a:pt x="3235011" y="2156968"/>
                  <a:pt x="3187944" y="2195151"/>
                  <a:pt x="3140878" y="2233796"/>
                </a:cubicBezTo>
                <a:cubicBezTo>
                  <a:pt x="2719582" y="2579662"/>
                  <a:pt x="2412097" y="2806419"/>
                  <a:pt x="1993019" y="2806419"/>
                </a:cubicBezTo>
                <a:cubicBezTo>
                  <a:pt x="1354472" y="2806419"/>
                  <a:pt x="902244" y="2528070"/>
                  <a:pt x="480948" y="1875638"/>
                </a:cubicBezTo>
                <a:cubicBezTo>
                  <a:pt x="425816" y="1790244"/>
                  <a:pt x="371924" y="1712578"/>
                  <a:pt x="319805" y="1637519"/>
                </a:cubicBezTo>
                <a:cubicBezTo>
                  <a:pt x="103795" y="1326296"/>
                  <a:pt x="0" y="1164446"/>
                  <a:pt x="0" y="887307"/>
                </a:cubicBezTo>
                <a:cubicBezTo>
                  <a:pt x="0" y="612125"/>
                  <a:pt x="65060" y="340293"/>
                  <a:pt x="193231" y="7936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4893A10-FCAD-49C3-B32A-906DE94310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4232" y="3124661"/>
            <a:ext cx="6141507" cy="3752389"/>
          </a:xfrm>
          <a:custGeom>
            <a:avLst/>
            <a:gdLst>
              <a:gd name="connsiteX0" fmla="*/ 3215595 w 6141507"/>
              <a:gd name="connsiteY0" fmla="*/ 37 h 3752389"/>
              <a:gd name="connsiteX1" fmla="*/ 5025810 w 6141507"/>
              <a:gd name="connsiteY1" fmla="*/ 667544 h 3752389"/>
              <a:gd name="connsiteX2" fmla="*/ 5418068 w 6141507"/>
              <a:gd name="connsiteY2" fmla="*/ 923043 h 3752389"/>
              <a:gd name="connsiteX3" fmla="*/ 6130109 w 6141507"/>
              <a:gd name="connsiteY3" fmla="*/ 1458777 h 3752389"/>
              <a:gd name="connsiteX4" fmla="*/ 6141506 w 6141507"/>
              <a:gd name="connsiteY4" fmla="*/ 1473047 h 3752389"/>
              <a:gd name="connsiteX5" fmla="*/ 6141507 w 6141507"/>
              <a:gd name="connsiteY5" fmla="*/ 3752389 h 3752389"/>
              <a:gd name="connsiteX6" fmla="*/ 0 w 6141507"/>
              <a:gd name="connsiteY6" fmla="*/ 3752389 h 3752389"/>
              <a:gd name="connsiteX7" fmla="*/ 7127 w 6141507"/>
              <a:gd name="connsiteY7" fmla="*/ 3638865 h 3752389"/>
              <a:gd name="connsiteX8" fmla="*/ 59603 w 6141507"/>
              <a:gd name="connsiteY8" fmla="*/ 3356358 h 3752389"/>
              <a:gd name="connsiteX9" fmla="*/ 646726 w 6141507"/>
              <a:gd name="connsiteY9" fmla="*/ 2064848 h 3752389"/>
              <a:gd name="connsiteX10" fmla="*/ 786444 w 6141507"/>
              <a:gd name="connsiteY10" fmla="*/ 1806355 h 3752389"/>
              <a:gd name="connsiteX11" fmla="*/ 2160845 w 6141507"/>
              <a:gd name="connsiteY11" fmla="*/ 224629 h 3752389"/>
              <a:gd name="connsiteX12" fmla="*/ 3215595 w 6141507"/>
              <a:gd name="connsiteY12" fmla="*/ 37 h 3752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41507" h="3752389">
                <a:moveTo>
                  <a:pt x="3215595" y="37"/>
                </a:moveTo>
                <a:cubicBezTo>
                  <a:pt x="3793727" y="3265"/>
                  <a:pt x="4373168" y="222053"/>
                  <a:pt x="5025810" y="667544"/>
                </a:cubicBezTo>
                <a:cubicBezTo>
                  <a:pt x="5162471" y="760846"/>
                  <a:pt x="5292423" y="843339"/>
                  <a:pt x="5418068" y="923043"/>
                </a:cubicBezTo>
                <a:cubicBezTo>
                  <a:pt x="5743584" y="1129628"/>
                  <a:pt x="5966418" y="1276344"/>
                  <a:pt x="6130109" y="1458777"/>
                </a:cubicBezTo>
                <a:lnTo>
                  <a:pt x="6141506" y="1473047"/>
                </a:lnTo>
                <a:lnTo>
                  <a:pt x="6141507" y="3752389"/>
                </a:lnTo>
                <a:lnTo>
                  <a:pt x="0" y="3752389"/>
                </a:lnTo>
                <a:lnTo>
                  <a:pt x="7127" y="3638865"/>
                </a:lnTo>
                <a:cubicBezTo>
                  <a:pt x="16780" y="3547020"/>
                  <a:pt x="34303" y="3453276"/>
                  <a:pt x="59603" y="3356358"/>
                </a:cubicBezTo>
                <a:cubicBezTo>
                  <a:pt x="165452" y="2950843"/>
                  <a:pt x="399187" y="2520480"/>
                  <a:pt x="646726" y="2064848"/>
                </a:cubicBezTo>
                <a:cubicBezTo>
                  <a:pt x="692424" y="1980851"/>
                  <a:pt x="739580" y="1893951"/>
                  <a:pt x="786444" y="1806355"/>
                </a:cubicBezTo>
                <a:cubicBezTo>
                  <a:pt x="1205972" y="1022363"/>
                  <a:pt x="1528233" y="488656"/>
                  <a:pt x="2160845" y="224629"/>
                </a:cubicBezTo>
                <a:cubicBezTo>
                  <a:pt x="2522310" y="73767"/>
                  <a:pt x="2868717" y="-1899"/>
                  <a:pt x="3215595" y="37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162" y="443150"/>
            <a:ext cx="2799716" cy="12598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0415" y="926510"/>
            <a:ext cx="2196932" cy="20900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09510" y="313328"/>
            <a:ext cx="3980751" cy="111988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319" y="5024458"/>
            <a:ext cx="3866932" cy="10736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14864" y="3517895"/>
            <a:ext cx="5340114" cy="19903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What do prison chaplains do? </a:t>
            </a:r>
          </a:p>
          <a:p>
            <a:pPr marL="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How does Christian Aid help people? </a:t>
            </a:r>
          </a:p>
          <a:p>
            <a:pPr marL="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What does </a:t>
            </a:r>
            <a:r>
              <a:rPr kumimoji="0" lang="en-US" sz="2800" b="1" i="0" u="none" strike="noStrike" cap="none" spc="0" normalizeH="0" baseline="0" noProof="0" dirty="0" err="1">
                <a:ln>
                  <a:noFill/>
                </a:ln>
                <a:effectLst/>
                <a:uLnTx/>
                <a:uFillTx/>
              </a:rPr>
              <a:t>Traidcraft</a:t>
            </a: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 Exchange do to help people? </a:t>
            </a:r>
          </a:p>
          <a:p>
            <a:pPr marL="0" marR="0" lvl="0" indent="-228600" fontAlgn="auto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</a:rPr>
              <a:t>Leprosy Mission – how does this link with Jesus’ teachings? </a:t>
            </a:r>
          </a:p>
        </p:txBody>
      </p:sp>
      <p:sp>
        <p:nvSpPr>
          <p:cNvPr id="5" name="AutoShape 2" descr="Image result for traidcraft exchan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BACE9F-05AE-473A-BF65-35A8146260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92696" y="367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55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2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0DBF1ABE-8590-450D-BB49-BDDCCF3EE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B35ADE85-C7A0-4547-8909-B49A2C0655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7909" y="946181"/>
            <a:ext cx="5072933" cy="4913930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435991F-B7C0-45E0-8764-03C918DCE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001" y="1109966"/>
            <a:ext cx="4808749" cy="4586361"/>
          </a:xfrm>
          <a:custGeom>
            <a:avLst/>
            <a:gdLst>
              <a:gd name="connsiteX0" fmla="*/ 2823706 w 4906732"/>
              <a:gd name="connsiteY0" fmla="*/ 125909 h 4679812"/>
              <a:gd name="connsiteX1" fmla="*/ 1850428 w 4906732"/>
              <a:gd name="connsiteY1" fmla="*/ 315565 h 4679812"/>
              <a:gd name="connsiteX2" fmla="*/ 985777 w 4906732"/>
              <a:gd name="connsiteY2" fmla="*/ 836564 h 4679812"/>
              <a:gd name="connsiteX3" fmla="*/ 387723 w 4906732"/>
              <a:gd name="connsiteY3" fmla="*/ 1587831 h 4679812"/>
              <a:gd name="connsiteX4" fmla="*/ 170864 w 4906732"/>
              <a:gd name="connsiteY4" fmla="*/ 2462142 h 4679812"/>
              <a:gd name="connsiteX5" fmla="*/ 529776 w 4906732"/>
              <a:gd name="connsiteY5" fmla="*/ 3273973 h 4679812"/>
              <a:gd name="connsiteX6" fmla="*/ 710624 w 4906732"/>
              <a:gd name="connsiteY6" fmla="*/ 3531652 h 4679812"/>
              <a:gd name="connsiteX7" fmla="*/ 2407596 w 4906732"/>
              <a:gd name="connsiteY7" fmla="*/ 4538883 h 4679812"/>
              <a:gd name="connsiteX8" fmla="*/ 3695819 w 4906732"/>
              <a:gd name="connsiteY8" fmla="*/ 3919227 h 4679812"/>
              <a:gd name="connsiteX9" fmla="*/ 3852594 w 4906732"/>
              <a:gd name="connsiteY9" fmla="*/ 3796182 h 4679812"/>
              <a:gd name="connsiteX10" fmla="*/ 4565642 w 4906732"/>
              <a:gd name="connsiteY10" fmla="*/ 3152944 h 4679812"/>
              <a:gd name="connsiteX11" fmla="*/ 4806474 w 4906732"/>
              <a:gd name="connsiteY11" fmla="*/ 2462142 h 4679812"/>
              <a:gd name="connsiteX12" fmla="*/ 4265818 w 4906732"/>
              <a:gd name="connsiteY12" fmla="*/ 777712 h 4679812"/>
              <a:gd name="connsiteX13" fmla="*/ 3657619 w 4906732"/>
              <a:gd name="connsiteY13" fmla="*/ 302163 h 4679812"/>
              <a:gd name="connsiteX14" fmla="*/ 2823706 w 4906732"/>
              <a:gd name="connsiteY14" fmla="*/ 125909 h 4679812"/>
              <a:gd name="connsiteX15" fmla="*/ 2807999 w 4906732"/>
              <a:gd name="connsiteY15" fmla="*/ 0 h 4679812"/>
              <a:gd name="connsiteX16" fmla="*/ 3690684 w 4906732"/>
              <a:gd name="connsiteY16" fmla="*/ 186911 h 4679812"/>
              <a:gd name="connsiteX17" fmla="*/ 4334455 w 4906732"/>
              <a:gd name="connsiteY17" fmla="*/ 691216 h 4679812"/>
              <a:gd name="connsiteX18" fmla="*/ 4906732 w 4906732"/>
              <a:gd name="connsiteY18" fmla="*/ 2477497 h 4679812"/>
              <a:gd name="connsiteX19" fmla="*/ 4651814 w 4906732"/>
              <a:gd name="connsiteY19" fmla="*/ 3210070 h 4679812"/>
              <a:gd name="connsiteX20" fmla="*/ 3897062 w 4906732"/>
              <a:gd name="connsiteY20" fmla="*/ 3892202 h 4679812"/>
              <a:gd name="connsiteX21" fmla="*/ 3731118 w 4906732"/>
              <a:gd name="connsiteY21" fmla="*/ 4022687 h 4679812"/>
              <a:gd name="connsiteX22" fmla="*/ 2367551 w 4906732"/>
              <a:gd name="connsiteY22" fmla="*/ 4679812 h 4679812"/>
              <a:gd name="connsiteX23" fmla="*/ 571329 w 4906732"/>
              <a:gd name="connsiteY23" fmla="*/ 3611676 h 4679812"/>
              <a:gd name="connsiteX24" fmla="*/ 379904 w 4906732"/>
              <a:gd name="connsiteY24" fmla="*/ 3338417 h 4679812"/>
              <a:gd name="connsiteX25" fmla="*/ 0 w 4906732"/>
              <a:gd name="connsiteY25" fmla="*/ 2477497 h 4679812"/>
              <a:gd name="connsiteX26" fmla="*/ 229543 w 4906732"/>
              <a:gd name="connsiteY26" fmla="*/ 1550320 h 4679812"/>
              <a:gd name="connsiteX27" fmla="*/ 862575 w 4906732"/>
              <a:gd name="connsiteY27" fmla="*/ 753626 h 4679812"/>
              <a:gd name="connsiteX28" fmla="*/ 1777796 w 4906732"/>
              <a:gd name="connsiteY28" fmla="*/ 201123 h 4679812"/>
              <a:gd name="connsiteX29" fmla="*/ 2807999 w 4906732"/>
              <a:gd name="connsiteY29" fmla="*/ 0 h 4679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4906732" h="4679812">
                <a:moveTo>
                  <a:pt x="2823706" y="125909"/>
                </a:moveTo>
                <a:cubicBezTo>
                  <a:pt x="2500507" y="125909"/>
                  <a:pt x="2172931" y="189700"/>
                  <a:pt x="1850428" y="315565"/>
                </a:cubicBezTo>
                <a:cubicBezTo>
                  <a:pt x="1536380" y="437905"/>
                  <a:pt x="1237454" y="618087"/>
                  <a:pt x="985777" y="836564"/>
                </a:cubicBezTo>
                <a:cubicBezTo>
                  <a:pt x="729724" y="1058771"/>
                  <a:pt x="528483" y="1311610"/>
                  <a:pt x="387723" y="1587831"/>
                </a:cubicBezTo>
                <a:cubicBezTo>
                  <a:pt x="243879" y="1870198"/>
                  <a:pt x="170864" y="2164358"/>
                  <a:pt x="170864" y="2462142"/>
                </a:cubicBezTo>
                <a:cubicBezTo>
                  <a:pt x="170864" y="2762044"/>
                  <a:pt x="287351" y="2937188"/>
                  <a:pt x="529776" y="3273973"/>
                </a:cubicBezTo>
                <a:cubicBezTo>
                  <a:pt x="588268" y="3355198"/>
                  <a:pt x="648751" y="3439241"/>
                  <a:pt x="710624" y="3531652"/>
                </a:cubicBezTo>
                <a:cubicBezTo>
                  <a:pt x="1183438" y="4237671"/>
                  <a:pt x="1690966" y="4538883"/>
                  <a:pt x="2407596" y="4538883"/>
                </a:cubicBezTo>
                <a:cubicBezTo>
                  <a:pt x="2877921" y="4538883"/>
                  <a:pt x="3223006" y="4293500"/>
                  <a:pt x="3695819" y="3919227"/>
                </a:cubicBezTo>
                <a:cubicBezTo>
                  <a:pt x="3748639" y="3877407"/>
                  <a:pt x="3801462" y="3836089"/>
                  <a:pt x="3852594" y="3796182"/>
                </a:cubicBezTo>
                <a:cubicBezTo>
                  <a:pt x="4129735" y="3579621"/>
                  <a:pt x="4391458" y="3375051"/>
                  <a:pt x="4565642" y="3152944"/>
                </a:cubicBezTo>
                <a:cubicBezTo>
                  <a:pt x="4732166" y="2940616"/>
                  <a:pt x="4806474" y="2727581"/>
                  <a:pt x="4806474" y="2462142"/>
                </a:cubicBezTo>
                <a:cubicBezTo>
                  <a:pt x="4806474" y="1796834"/>
                  <a:pt x="4614485" y="1198642"/>
                  <a:pt x="4265818" y="777712"/>
                </a:cubicBezTo>
                <a:cubicBezTo>
                  <a:pt x="4095218" y="571832"/>
                  <a:pt x="3890594" y="411804"/>
                  <a:pt x="3657619" y="302163"/>
                </a:cubicBezTo>
                <a:cubicBezTo>
                  <a:pt x="3409027" y="185265"/>
                  <a:pt x="3128504" y="125909"/>
                  <a:pt x="2823706" y="125909"/>
                </a:cubicBezTo>
                <a:close/>
                <a:moveTo>
                  <a:pt x="2807999" y="0"/>
                </a:moveTo>
                <a:cubicBezTo>
                  <a:pt x="3130622" y="0"/>
                  <a:pt x="3427552" y="62945"/>
                  <a:pt x="3690684" y="186911"/>
                </a:cubicBezTo>
                <a:cubicBezTo>
                  <a:pt x="3937285" y="303182"/>
                  <a:pt x="4153876" y="472887"/>
                  <a:pt x="4334455" y="691216"/>
                </a:cubicBezTo>
                <a:cubicBezTo>
                  <a:pt x="4703514" y="1137598"/>
                  <a:pt x="4906732" y="1771961"/>
                  <a:pt x="4906732" y="2477497"/>
                </a:cubicBezTo>
                <a:cubicBezTo>
                  <a:pt x="4906732" y="2758986"/>
                  <a:pt x="4828077" y="2984902"/>
                  <a:pt x="4651814" y="3210070"/>
                </a:cubicBezTo>
                <a:cubicBezTo>
                  <a:pt x="4467443" y="3445606"/>
                  <a:pt x="4190412" y="3662546"/>
                  <a:pt x="3897062" y="3892202"/>
                </a:cubicBezTo>
                <a:cubicBezTo>
                  <a:pt x="3842940" y="3934522"/>
                  <a:pt x="3787028" y="3978338"/>
                  <a:pt x="3731118" y="4022687"/>
                </a:cubicBezTo>
                <a:cubicBezTo>
                  <a:pt x="3230651" y="4419592"/>
                  <a:pt x="2865384" y="4679812"/>
                  <a:pt x="2367551" y="4679812"/>
                </a:cubicBezTo>
                <a:cubicBezTo>
                  <a:pt x="1609008" y="4679812"/>
                  <a:pt x="1071796" y="4360387"/>
                  <a:pt x="571329" y="3611676"/>
                </a:cubicBezTo>
                <a:cubicBezTo>
                  <a:pt x="505836" y="3513679"/>
                  <a:pt x="441817" y="3424553"/>
                  <a:pt x="379904" y="3338417"/>
                </a:cubicBezTo>
                <a:cubicBezTo>
                  <a:pt x="123300" y="2981268"/>
                  <a:pt x="0" y="2795534"/>
                  <a:pt x="0" y="2477497"/>
                </a:cubicBezTo>
                <a:cubicBezTo>
                  <a:pt x="0" y="2161706"/>
                  <a:pt x="77286" y="1849760"/>
                  <a:pt x="229543" y="1550320"/>
                </a:cubicBezTo>
                <a:cubicBezTo>
                  <a:pt x="378535" y="1257397"/>
                  <a:pt x="591545" y="989269"/>
                  <a:pt x="862575" y="753626"/>
                </a:cubicBezTo>
                <a:cubicBezTo>
                  <a:pt x="1128971" y="521938"/>
                  <a:pt x="1445380" y="330861"/>
                  <a:pt x="1777796" y="201123"/>
                </a:cubicBezTo>
                <a:cubicBezTo>
                  <a:pt x="2119161" y="67648"/>
                  <a:pt x="2465896" y="0"/>
                  <a:pt x="2807999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EA10B5-BEF3-486C-B97E-32B6A59B6B6C}"/>
              </a:ext>
            </a:extLst>
          </p:cNvPr>
          <p:cNvSpPr txBox="1"/>
          <p:nvPr/>
        </p:nvSpPr>
        <p:spPr>
          <a:xfrm>
            <a:off x="800001" y="875682"/>
            <a:ext cx="60960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u="sng" dirty="0"/>
              <a:t>Task</a:t>
            </a:r>
          </a:p>
          <a:p>
            <a:r>
              <a:rPr lang="en-GB" sz="2400" dirty="0"/>
              <a:t>Find out more about one of the organisations mentioned in the previous slide or here.  </a:t>
            </a:r>
          </a:p>
          <a:p>
            <a:endParaRPr lang="en-GB" sz="2400" dirty="0"/>
          </a:p>
          <a:p>
            <a:r>
              <a:rPr lang="en-GB" sz="2400" dirty="0"/>
              <a:t>Can you write a short presentation that describes how the good work your chosen organisation does relates to Jesus’ teachings today? </a:t>
            </a:r>
          </a:p>
          <a:p>
            <a:endParaRPr lang="en-GB" sz="2400" dirty="0"/>
          </a:p>
          <a:p>
            <a:r>
              <a:rPr lang="en-GB" sz="2400" dirty="0"/>
              <a:t>You can either write out your presentation or you can use 2Write or 2 Publish in Purple Mash to present your work. 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7C68AC-0517-47E2-8D64-1CB8160E5C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9505" y="4215025"/>
            <a:ext cx="3137337" cy="23699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F1BFE25-C2C5-4DEC-87A3-23CF1A0AE5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8168" y="357663"/>
            <a:ext cx="3348674" cy="167433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735FA7-19A9-4F05-AA2E-8B53AC81D2BC}"/>
              </a:ext>
            </a:extLst>
          </p:cNvPr>
          <p:cNvSpPr txBox="1"/>
          <p:nvPr/>
        </p:nvSpPr>
        <p:spPr>
          <a:xfrm>
            <a:off x="8699505" y="3160889"/>
            <a:ext cx="31373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International Red Cross and Red Crescent Movement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4DCAB8B-3932-462E-AE05-CEBAE47ACE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9996" y="52894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80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C14302F-E955-47D0-A56B-D1D1A6953B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CDA2C0D-EA81-48FC-820A-670A00B011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48839" y="970769"/>
            <a:ext cx="4936895" cy="4669465"/>
            <a:chOff x="648839" y="970769"/>
            <a:chExt cx="4936895" cy="4669465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750E550-BE93-4743-8659-1531F86CB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743803" y="1124162"/>
              <a:ext cx="4691485" cy="4342182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EBB781F-78E5-4C66-811C-9FF8B5D501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1300000" flipH="1">
              <a:off x="648839" y="970769"/>
              <a:ext cx="4936895" cy="4669465"/>
            </a:xfrm>
            <a:custGeom>
              <a:avLst/>
              <a:gdLst>
                <a:gd name="connsiteX0" fmla="*/ 2180840 w 3810827"/>
                <a:gd name="connsiteY0" fmla="*/ 0 h 3634591"/>
                <a:gd name="connsiteX1" fmla="*/ 2866380 w 3810827"/>
                <a:gd name="connsiteY1" fmla="*/ 145165 h 3634591"/>
                <a:gd name="connsiteX2" fmla="*/ 3366366 w 3810827"/>
                <a:gd name="connsiteY2" fmla="*/ 536835 h 3634591"/>
                <a:gd name="connsiteX3" fmla="*/ 3810827 w 3810827"/>
                <a:gd name="connsiteY3" fmla="*/ 1924156 h 3634591"/>
                <a:gd name="connsiteX4" fmla="*/ 3612844 w 3810827"/>
                <a:gd name="connsiteY4" fmla="*/ 2493111 h 3634591"/>
                <a:gd name="connsiteX5" fmla="*/ 3026664 w 3810827"/>
                <a:gd name="connsiteY5" fmla="*/ 3022891 h 3634591"/>
                <a:gd name="connsiteX6" fmla="*/ 2897783 w 3810827"/>
                <a:gd name="connsiteY6" fmla="*/ 3124233 h 3634591"/>
                <a:gd name="connsiteX7" fmla="*/ 1838765 w 3810827"/>
                <a:gd name="connsiteY7" fmla="*/ 3634591 h 3634591"/>
                <a:gd name="connsiteX8" fmla="*/ 443724 w 3810827"/>
                <a:gd name="connsiteY8" fmla="*/ 2805020 h 3634591"/>
                <a:gd name="connsiteX9" fmla="*/ 295053 w 3810827"/>
                <a:gd name="connsiteY9" fmla="*/ 2592792 h 3634591"/>
                <a:gd name="connsiteX10" fmla="*/ 0 w 3810827"/>
                <a:gd name="connsiteY10" fmla="*/ 1924156 h 3634591"/>
                <a:gd name="connsiteX11" fmla="*/ 178275 w 3810827"/>
                <a:gd name="connsiteY11" fmla="*/ 1204061 h 3634591"/>
                <a:gd name="connsiteX12" fmla="*/ 669921 w 3810827"/>
                <a:gd name="connsiteY12" fmla="*/ 585306 h 3634591"/>
                <a:gd name="connsiteX13" fmla="*/ 1380730 w 3810827"/>
                <a:gd name="connsiteY13" fmla="*/ 156203 h 3634591"/>
                <a:gd name="connsiteX14" fmla="*/ 2180840 w 3810827"/>
                <a:gd name="connsiteY14" fmla="*/ 0 h 3634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810827" h="3634591">
                  <a:moveTo>
                    <a:pt x="2180840" y="0"/>
                  </a:moveTo>
                  <a:cubicBezTo>
                    <a:pt x="2431406" y="0"/>
                    <a:pt x="2662018" y="48886"/>
                    <a:pt x="2866380" y="145165"/>
                  </a:cubicBezTo>
                  <a:cubicBezTo>
                    <a:pt x="3057903" y="235467"/>
                    <a:pt x="3226119" y="367269"/>
                    <a:pt x="3366366" y="536835"/>
                  </a:cubicBezTo>
                  <a:cubicBezTo>
                    <a:pt x="3652997" y="883519"/>
                    <a:pt x="3810827" y="1376199"/>
                    <a:pt x="3810827" y="1924156"/>
                  </a:cubicBezTo>
                  <a:cubicBezTo>
                    <a:pt x="3810827" y="2142775"/>
                    <a:pt x="3749739" y="2318234"/>
                    <a:pt x="3612844" y="2493111"/>
                  </a:cubicBezTo>
                  <a:cubicBezTo>
                    <a:pt x="3469652" y="2676041"/>
                    <a:pt x="3254495" y="2844528"/>
                    <a:pt x="3026664" y="3022891"/>
                  </a:cubicBezTo>
                  <a:cubicBezTo>
                    <a:pt x="2984630" y="3055759"/>
                    <a:pt x="2941206" y="3089789"/>
                    <a:pt x="2897783" y="3124233"/>
                  </a:cubicBezTo>
                  <a:cubicBezTo>
                    <a:pt x="2509094" y="3432490"/>
                    <a:pt x="2225408" y="3634591"/>
                    <a:pt x="1838765" y="3634591"/>
                  </a:cubicBezTo>
                  <a:cubicBezTo>
                    <a:pt x="1249640" y="3634591"/>
                    <a:pt x="832413" y="3386508"/>
                    <a:pt x="443724" y="2805020"/>
                  </a:cubicBezTo>
                  <a:cubicBezTo>
                    <a:pt x="392859" y="2728910"/>
                    <a:pt x="343138" y="2659690"/>
                    <a:pt x="295053" y="2592792"/>
                  </a:cubicBezTo>
                  <a:cubicBezTo>
                    <a:pt x="95761" y="2315411"/>
                    <a:pt x="0" y="2171160"/>
                    <a:pt x="0" y="1924156"/>
                  </a:cubicBezTo>
                  <a:cubicBezTo>
                    <a:pt x="0" y="1678896"/>
                    <a:pt x="60024" y="1436622"/>
                    <a:pt x="178275" y="1204061"/>
                  </a:cubicBezTo>
                  <a:cubicBezTo>
                    <a:pt x="293990" y="976561"/>
                    <a:pt x="459425" y="768319"/>
                    <a:pt x="669921" y="585306"/>
                  </a:cubicBezTo>
                  <a:cubicBezTo>
                    <a:pt x="876818" y="405365"/>
                    <a:pt x="1122558" y="256964"/>
                    <a:pt x="1380730" y="156203"/>
                  </a:cubicBezTo>
                  <a:cubicBezTo>
                    <a:pt x="1645852" y="52539"/>
                    <a:pt x="1915145" y="0"/>
                    <a:pt x="2180840" y="0"/>
                  </a:cubicBezTo>
                  <a:close/>
                </a:path>
              </a:pathLst>
            </a:cu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354576D-D22D-4261-A5C2-64E9232F815D}"/>
              </a:ext>
            </a:extLst>
          </p:cNvPr>
          <p:cNvSpPr txBox="1"/>
          <p:nvPr/>
        </p:nvSpPr>
        <p:spPr>
          <a:xfrm>
            <a:off x="6241774" y="1105306"/>
            <a:ext cx="4825512" cy="43374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How does your presentation link to Jesus’ teachings?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Can you think of something Jesus said which links to your case study?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Which story from the Bible relates to what you have found out?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Is it only Christians whose good work relates to Jesus’ teachings?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18E1FE-29CE-4E29-B316-B1FAFFCDC9A5}"/>
              </a:ext>
            </a:extLst>
          </p:cNvPr>
          <p:cNvSpPr txBox="1"/>
          <p:nvPr/>
        </p:nvSpPr>
        <p:spPr>
          <a:xfrm>
            <a:off x="1181686" y="2194560"/>
            <a:ext cx="37279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Let’s have a think...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35B3A7A-609A-4A06-9057-9C06AB6FDD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56177" y="52368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04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0ED10F3-6747-4483-B617-269A6D6FE228}"/>
</file>

<file path=customXml/itemProps2.xml><?xml version="1.0" encoding="utf-8"?>
<ds:datastoreItem xmlns:ds="http://schemas.openxmlformats.org/officeDocument/2006/customXml" ds:itemID="{60FC204C-361B-4AC7-B565-A515F67AFC8B}"/>
</file>

<file path=customXml/itemProps3.xml><?xml version="1.0" encoding="utf-8"?>
<ds:datastoreItem xmlns:ds="http://schemas.openxmlformats.org/officeDocument/2006/customXml" ds:itemID="{14166C47-2A2B-492A-B83C-5787F7691E51}"/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187</Words>
  <Application>Microsoft Office PowerPoint</Application>
  <PresentationFormat>Widescreen</PresentationFormat>
  <Paragraphs>27</Paragraphs>
  <Slides>5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Meiryo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Camilla Simpson</dc:creator>
  <cp:lastModifiedBy>Camilla Simpson</cp:lastModifiedBy>
  <cp:revision>2</cp:revision>
  <dcterms:created xsi:type="dcterms:W3CDTF">2021-01-20T23:49:11Z</dcterms:created>
  <dcterms:modified xsi:type="dcterms:W3CDTF">2021-01-21T16:00:59Z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