
<file path=[Content_Types].xml><?xml version="1.0" encoding="utf-8"?>
<Types xmlns="http://schemas.openxmlformats.org/package/2006/content-types">
  <Default Extension="emf" ContentType="image/x-emf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1" r:id="rId13"/>
    <p:sldId id="314" r:id="rId14"/>
    <p:sldId id="299" r:id="rId15"/>
    <p:sldId id="307" r:id="rId16"/>
    <p:sldId id="309" r:id="rId17"/>
    <p:sldId id="308" r:id="rId18"/>
    <p:sldId id="313" r:id="rId19"/>
    <p:sldId id="315" r:id="rId20"/>
    <p:sldId id="310" r:id="rId21"/>
    <p:sldId id="301" r:id="rId22"/>
    <p:sldId id="316" r:id="rId23"/>
    <p:sldId id="317" r:id="rId24"/>
    <p:sldId id="31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07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30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audio" Target="../media/media1.m4a"/><Relationship Id="rId7" Type="http://schemas.openxmlformats.org/officeDocument/2006/relationships/image" Target="../media/image9.emf"/><Relationship Id="rId2" Type="http://schemas.microsoft.com/office/2007/relationships/media" Target="../media/media1.m4a"/><Relationship Id="rId1" Type="http://schemas.openxmlformats.org/officeDocument/2006/relationships/tags" Target="../tags/tag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9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12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11" Type="http://schemas.openxmlformats.org/officeDocument/2006/relationships/image" Target="../media/image270.png"/><Relationship Id="rId5" Type="http://schemas.openxmlformats.org/officeDocument/2006/relationships/image" Target="../media/image210.png"/><Relationship Id="rId10" Type="http://schemas.openxmlformats.org/officeDocument/2006/relationships/image" Target="../media/image260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4.png"/><Relationship Id="rId5" Type="http://schemas.openxmlformats.org/officeDocument/2006/relationships/image" Target="../media/image210.png"/><Relationship Id="rId10" Type="http://schemas.openxmlformats.org/officeDocument/2006/relationships/image" Target="../media/image27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5" Type="http://schemas.openxmlformats.org/officeDocument/2006/relationships/image" Target="../media/image30.pn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4801" y="2329000"/>
            <a:ext cx="6206266" cy="24873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D966B3C-072D-4C65-B5D3-8AA3E75D7735}"/>
              </a:ext>
            </a:extLst>
          </p:cNvPr>
          <p:cNvSpPr txBox="1"/>
          <p:nvPr/>
        </p:nvSpPr>
        <p:spPr>
          <a:xfrm>
            <a:off x="585926" y="586796"/>
            <a:ext cx="570834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video option can be found here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>
              <a:solidFill>
                <a:prstClr val="black"/>
              </a:solidFill>
              <a:latin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://whiterosemaths.com/homelearning/year-3/week-1-number-multiplication-division/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447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         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6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Write a multiplication expression to match each addition.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</a:p>
              <a:p>
                <a:pPr lvl="0"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</a:t>
                </a:r>
              </a:p>
              <a:p>
                <a:pPr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26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26</a:t>
                </a:r>
              </a:p>
              <a:p>
                <a:pPr lvl="0"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3)  	 </a:t>
                </a: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Multiply each number below by 2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13              23              33             43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447919"/>
              </a:xfrm>
              <a:prstGeom prst="rect">
                <a:avLst/>
              </a:prstGeom>
              <a:blipFill>
                <a:blip r:embed="rId4"/>
                <a:stretch>
                  <a:fillRect l="-1463" t="-9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705484" y="1374068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487729" y="1383518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869041" y="476867"/>
            <a:ext cx="792984" cy="1493607"/>
            <a:chOff x="6387737" y="476867"/>
            <a:chExt cx="792984" cy="1493607"/>
          </a:xfrm>
        </p:grpSpPr>
        <p:grpSp>
          <p:nvGrpSpPr>
            <p:cNvPr id="33" name="Group 32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5080405" y="476867"/>
            <a:ext cx="792984" cy="1493607"/>
            <a:chOff x="6387737" y="476867"/>
            <a:chExt cx="792984" cy="1493607"/>
          </a:xfrm>
        </p:grpSpPr>
        <p:grpSp>
          <p:nvGrpSpPr>
            <p:cNvPr id="51" name="Group 50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55" name="Oval 54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6644614" y="495083"/>
            <a:ext cx="792984" cy="1493607"/>
            <a:chOff x="6387737" y="476867"/>
            <a:chExt cx="792984" cy="1493607"/>
          </a:xfrm>
        </p:grpSpPr>
        <p:grpSp>
          <p:nvGrpSpPr>
            <p:cNvPr id="57" name="Group 56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1" name="Oval 60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3682424" y="1051985"/>
            <a:ext cx="677712" cy="720837"/>
            <a:chOff x="1428812" y="1319349"/>
            <a:chExt cx="1054512" cy="1149531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45" name="Oval 44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4000211" y="1376246"/>
            <a:ext cx="282115" cy="316044"/>
          </a:xfrm>
          <a:prstGeom prst="rect">
            <a:avLst/>
          </a:prstGeom>
        </p:spPr>
      </p:pic>
      <p:grpSp>
        <p:nvGrpSpPr>
          <p:cNvPr id="47" name="Group 46"/>
          <p:cNvGrpSpPr/>
          <p:nvPr/>
        </p:nvGrpSpPr>
        <p:grpSpPr>
          <a:xfrm>
            <a:off x="7437035" y="493247"/>
            <a:ext cx="792984" cy="1493607"/>
            <a:chOff x="6387737" y="476867"/>
            <a:chExt cx="792984" cy="1493607"/>
          </a:xfrm>
        </p:grpSpPr>
        <p:grpSp>
          <p:nvGrpSpPr>
            <p:cNvPr id="48" name="Group 47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4" name="Oval 63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cxnSp>
        <p:nvCxnSpPr>
          <p:cNvPr id="69" name="Straight Arrow Connector 68"/>
          <p:cNvCxnSpPr/>
          <p:nvPr/>
        </p:nvCxnSpPr>
        <p:spPr>
          <a:xfrm>
            <a:off x="1709762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3202813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>
            <a:off x="6121616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6116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447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         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6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Write a multiplication expression to match each addition.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</a:p>
              <a:p>
                <a:pPr lvl="0"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</a:t>
                </a:r>
              </a:p>
              <a:p>
                <a:pPr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26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26</a:t>
                </a:r>
              </a:p>
              <a:p>
                <a:pPr lvl="0"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3)  	 </a:t>
                </a: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Multiply each number below by 2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13              23              33             43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447919"/>
              </a:xfrm>
              <a:prstGeom prst="rect">
                <a:avLst/>
              </a:prstGeom>
              <a:blipFill>
                <a:blip r:embed="rId5"/>
                <a:stretch>
                  <a:fillRect l="-1463" t="-9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705484" y="1374068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487729" y="1383518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869041" y="476867"/>
            <a:ext cx="792984" cy="1493607"/>
            <a:chOff x="6387737" y="476867"/>
            <a:chExt cx="792984" cy="1493607"/>
          </a:xfrm>
        </p:grpSpPr>
        <p:grpSp>
          <p:nvGrpSpPr>
            <p:cNvPr id="33" name="Group 32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5080405" y="476867"/>
            <a:ext cx="792984" cy="1493607"/>
            <a:chOff x="6387737" y="476867"/>
            <a:chExt cx="792984" cy="1493607"/>
          </a:xfrm>
        </p:grpSpPr>
        <p:grpSp>
          <p:nvGrpSpPr>
            <p:cNvPr id="51" name="Group 50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55" name="Oval 54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6644614" y="495083"/>
            <a:ext cx="792984" cy="1493607"/>
            <a:chOff x="6387737" y="476867"/>
            <a:chExt cx="792984" cy="1493607"/>
          </a:xfrm>
        </p:grpSpPr>
        <p:grpSp>
          <p:nvGrpSpPr>
            <p:cNvPr id="57" name="Group 56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1" name="Oval 60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3682424" y="1051985"/>
            <a:ext cx="677712" cy="720837"/>
            <a:chOff x="1428812" y="1319349"/>
            <a:chExt cx="1054512" cy="1149531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45" name="Oval 44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000211" y="1376246"/>
            <a:ext cx="282115" cy="316044"/>
          </a:xfrm>
          <a:prstGeom prst="rect">
            <a:avLst/>
          </a:prstGeom>
        </p:spPr>
      </p:pic>
      <p:grpSp>
        <p:nvGrpSpPr>
          <p:cNvPr id="47" name="Group 46"/>
          <p:cNvGrpSpPr/>
          <p:nvPr/>
        </p:nvGrpSpPr>
        <p:grpSpPr>
          <a:xfrm>
            <a:off x="7437035" y="493247"/>
            <a:ext cx="792984" cy="1493607"/>
            <a:chOff x="6387737" y="476867"/>
            <a:chExt cx="792984" cy="1493607"/>
          </a:xfrm>
        </p:grpSpPr>
        <p:grpSp>
          <p:nvGrpSpPr>
            <p:cNvPr id="48" name="Group 47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4" name="Oval 63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sp>
        <p:nvSpPr>
          <p:cNvPr id="66" name="Rectangle 65"/>
          <p:cNvSpPr/>
          <p:nvPr/>
        </p:nvSpPr>
        <p:spPr>
          <a:xfrm>
            <a:off x="3045076" y="189833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6919321" y="1898334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angle 67"/>
              <p:cNvSpPr/>
              <p:nvPr/>
            </p:nvSpPr>
            <p:spPr>
              <a:xfrm>
                <a:off x="3657582" y="3379236"/>
                <a:ext cx="252986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12     12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endParaRPr lang="en-GB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68" name="Rectangle 6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582" y="3379236"/>
                <a:ext cx="2529860" cy="523220"/>
              </a:xfrm>
              <a:prstGeom prst="rect">
                <a:avLst/>
              </a:prstGeom>
              <a:blipFill>
                <a:blip r:embed="rId8"/>
                <a:stretch>
                  <a:fillRect l="-5060" t="-10465" r="-385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Rectangle 69"/>
              <p:cNvSpPr/>
              <p:nvPr/>
            </p:nvSpPr>
            <p:spPr>
              <a:xfrm>
                <a:off x="3947403" y="3793246"/>
                <a:ext cx="252986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15     15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  <a:endParaRPr lang="en-GB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0" name="Rectangle 6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7403" y="3793246"/>
                <a:ext cx="2529860" cy="523220"/>
              </a:xfrm>
              <a:prstGeom prst="rect">
                <a:avLst/>
              </a:prstGeom>
              <a:blipFill>
                <a:blip r:embed="rId9"/>
                <a:stretch>
                  <a:fillRect l="-5060" t="-10465" r="-385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Rectangle 70"/>
              <p:cNvSpPr/>
              <p:nvPr/>
            </p:nvSpPr>
            <p:spPr>
              <a:xfrm>
                <a:off x="2628243" y="4192605"/>
                <a:ext cx="252986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26     26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1" name="Rectangle 7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8243" y="4192605"/>
                <a:ext cx="2529860" cy="523220"/>
              </a:xfrm>
              <a:prstGeom prst="rect">
                <a:avLst/>
              </a:prstGeom>
              <a:blipFill>
                <a:blip r:embed="rId10"/>
                <a:stretch>
                  <a:fillRect l="-4819" t="-11628" r="-40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Rectangle 71"/>
          <p:cNvSpPr/>
          <p:nvPr/>
        </p:nvSpPr>
        <p:spPr>
          <a:xfrm>
            <a:off x="1971767" y="53592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521695" y="53592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5050859" y="53592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6496767" y="53592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09762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3202813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4724758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>
            <a:off x="6121616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366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shelf has 24 rolls.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rolls are there in total?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856092" y="5403444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092" y="5403444"/>
                <a:ext cx="2391705" cy="523220"/>
              </a:xfrm>
              <a:prstGeom prst="rect">
                <a:avLst/>
              </a:prstGeom>
              <a:blipFill>
                <a:blip r:embed="rId5"/>
                <a:stretch>
                  <a:fillRect l="-508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4135830" y="4587141"/>
            <a:ext cx="3918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96 rolls in total.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920990" y="5401976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0990" y="5401976"/>
                <a:ext cx="2391705" cy="523220"/>
              </a:xfrm>
              <a:prstGeom prst="rect">
                <a:avLst/>
              </a:prstGeom>
              <a:blipFill>
                <a:blip r:embed="rId6"/>
                <a:stretch>
                  <a:fillRect l="-508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634435" y="3929986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96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4435" y="3929986"/>
                <a:ext cx="2391705" cy="523220"/>
              </a:xfrm>
              <a:prstGeom prst="rect">
                <a:avLst/>
              </a:prstGeom>
              <a:blipFill>
                <a:blip r:embed="rId7"/>
                <a:stretch>
                  <a:fillRect l="-508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1517" y="1285067"/>
            <a:ext cx="5665489" cy="62761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8015" y="1844689"/>
            <a:ext cx="5665489" cy="62761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14513" y="2404311"/>
            <a:ext cx="5665489" cy="62761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1011" y="2963933"/>
            <a:ext cx="5665489" cy="627614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2253830" y="3470718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sz="3200" dirty="0"/>
          </a:p>
        </p:txBody>
      </p:sp>
      <p:cxnSp>
        <p:nvCxnSpPr>
          <p:cNvPr id="57" name="Straight Connector 56"/>
          <p:cNvCxnSpPr/>
          <p:nvPr/>
        </p:nvCxnSpPr>
        <p:spPr>
          <a:xfrm flipH="1">
            <a:off x="2181251" y="4169173"/>
            <a:ext cx="304800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2747608" y="4169173"/>
            <a:ext cx="346764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/>
          <p:cNvSpPr/>
          <p:nvPr/>
        </p:nvSpPr>
        <p:spPr>
          <a:xfrm>
            <a:off x="1741422" y="4694575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60" name="Rectangle 59"/>
          <p:cNvSpPr/>
          <p:nvPr/>
        </p:nvSpPr>
        <p:spPr>
          <a:xfrm>
            <a:off x="3005196" y="4681273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2388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9" grpId="0"/>
      <p:bldP spid="40" grpId="0"/>
      <p:bldP spid="56" grpId="0"/>
      <p:bldP spid="59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8821849"/>
              </p:ext>
            </p:extLst>
          </p:nvPr>
        </p:nvGraphicFramePr>
        <p:xfrm>
          <a:off x="2185199" y="348173"/>
          <a:ext cx="3308376" cy="46672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88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1654188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44221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052511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052511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052511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  <a:tr h="1052511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4633694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24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8959938"/>
              </p:ext>
            </p:extLst>
          </p:nvPr>
        </p:nvGraphicFramePr>
        <p:xfrm>
          <a:off x="6209323" y="1766811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140855" y="2157980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316963" y="2645532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6963" y="2645532"/>
                <a:ext cx="446525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696489" y="3133924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696489" y="3586770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231239" y="2605693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45852" y="2157980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20531" y="1721157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31239" y="3075133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41359" y="3075133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122204" y="897889"/>
            <a:ext cx="230277" cy="2643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499053" y="698875"/>
            <a:ext cx="434042" cy="1224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774815" y="708339"/>
            <a:ext cx="434042" cy="12240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274604" y="897889"/>
            <a:ext cx="230277" cy="26439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427004" y="897889"/>
            <a:ext cx="230277" cy="26439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79404" y="897889"/>
            <a:ext cx="230277" cy="26439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122204" y="1969728"/>
            <a:ext cx="230277" cy="26439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499053" y="1770714"/>
            <a:ext cx="434042" cy="1224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774815" y="1780178"/>
            <a:ext cx="434042" cy="1224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274604" y="1969728"/>
            <a:ext cx="230277" cy="26439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427004" y="1969728"/>
            <a:ext cx="230277" cy="2643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79404" y="1969728"/>
            <a:ext cx="230277" cy="26439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122204" y="3015441"/>
            <a:ext cx="230277" cy="26439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499053" y="2816427"/>
            <a:ext cx="434042" cy="1224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774815" y="2825891"/>
            <a:ext cx="434042" cy="1224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274604" y="3015441"/>
            <a:ext cx="230277" cy="2643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427004" y="3015441"/>
            <a:ext cx="230277" cy="2643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79404" y="3015441"/>
            <a:ext cx="230277" cy="26439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122204" y="4061154"/>
            <a:ext cx="230277" cy="2643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499053" y="3862140"/>
            <a:ext cx="434042" cy="1224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774815" y="3871604"/>
            <a:ext cx="434042" cy="122400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274604" y="4061154"/>
            <a:ext cx="230277" cy="26439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427004" y="4061154"/>
            <a:ext cx="230277" cy="26439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79404" y="4061154"/>
            <a:ext cx="230277" cy="264394"/>
          </a:xfrm>
          <a:prstGeom prst="rect">
            <a:avLst/>
          </a:prstGeom>
        </p:spPr>
      </p:pic>
      <p:sp>
        <p:nvSpPr>
          <p:cNvPr id="62" name="L-Shape 61"/>
          <p:cNvSpPr/>
          <p:nvPr/>
        </p:nvSpPr>
        <p:spPr>
          <a:xfrm rot="10800000" flipV="1">
            <a:off x="3954504" y="1837698"/>
            <a:ext cx="913109" cy="2560765"/>
          </a:xfrm>
          <a:prstGeom prst="corner">
            <a:avLst>
              <a:gd name="adj1" fmla="val 220888"/>
              <a:gd name="adj2" fmla="val 46706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755396" y="4959364"/>
            <a:ext cx="418665" cy="1180637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6745518" y="3604254"/>
            <a:ext cx="475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1992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  <p:bldP spid="62" grpId="0" animBg="1"/>
      <p:bldP spid="62" grpId="2" animBg="1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773607"/>
              </p:ext>
            </p:extLst>
          </p:nvPr>
        </p:nvGraphicFramePr>
        <p:xfrm>
          <a:off x="6163272" y="1923405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101133" y="2314574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277241" y="2802126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7241" y="2802126"/>
                <a:ext cx="446525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656767" y="3290518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656767" y="3743364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191517" y="2762287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06130" y="2314574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80809" y="1877751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191517" y="3231727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01637" y="3231727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04851" y="413515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707695" y="55620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106638" y="1105535"/>
            <a:ext cx="230277" cy="2643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483487" y="907549"/>
            <a:ext cx="444154" cy="12525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759249" y="917013"/>
            <a:ext cx="444154" cy="1252515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836553"/>
              </p:ext>
            </p:extLst>
          </p:nvPr>
        </p:nvGraphicFramePr>
        <p:xfrm>
          <a:off x="2198158" y="334776"/>
          <a:ext cx="3308376" cy="47142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88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1654188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</a:tbl>
          </a:graphicData>
        </a:graphic>
      </p:graphicFrame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483487" y="2356573"/>
            <a:ext cx="444154" cy="125251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759249" y="2366037"/>
            <a:ext cx="444154" cy="125251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483487" y="3725055"/>
            <a:ext cx="444154" cy="125251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759249" y="3734519"/>
            <a:ext cx="444154" cy="125251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293841" y="1105535"/>
            <a:ext cx="230277" cy="26439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481044" y="1105535"/>
            <a:ext cx="230277" cy="26439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668248" y="1105535"/>
            <a:ext cx="230277" cy="26439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025538" y="2547881"/>
            <a:ext cx="230277" cy="26439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212741" y="2547881"/>
            <a:ext cx="230277" cy="2643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399944" y="2547881"/>
            <a:ext cx="230277" cy="26439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587148" y="2547881"/>
            <a:ext cx="230277" cy="26439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999769" y="3990227"/>
            <a:ext cx="230277" cy="26439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186972" y="3990227"/>
            <a:ext cx="230277" cy="26439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374175" y="3990227"/>
            <a:ext cx="230277" cy="2643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561379" y="3990227"/>
            <a:ext cx="230277" cy="264394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6736394" y="3756234"/>
            <a:ext cx="475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48" name="L-Shape 47"/>
          <p:cNvSpPr/>
          <p:nvPr/>
        </p:nvSpPr>
        <p:spPr>
          <a:xfrm rot="10800000" flipV="1">
            <a:off x="3985299" y="2463600"/>
            <a:ext cx="1030068" cy="1791021"/>
          </a:xfrm>
          <a:prstGeom prst="corner">
            <a:avLst>
              <a:gd name="adj1" fmla="val 280445"/>
              <a:gd name="adj2" fmla="val 46706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846125" y="1105535"/>
            <a:ext cx="230277" cy="2643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760762" y="2547881"/>
            <a:ext cx="230277" cy="26439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748581" y="3990039"/>
            <a:ext cx="230277" cy="264394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506986" y="4958628"/>
            <a:ext cx="444154" cy="1252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336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  <p:bldP spid="29" grpId="0"/>
      <p:bldP spid="29" grpId="1"/>
      <p:bldP spid="47" grpId="0"/>
      <p:bldP spid="48" grpId="0" animBg="1"/>
      <p:bldP spid="4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Calculate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32 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  <a:blipFill>
                <a:blip r:embed="rId5"/>
                <a:stretch>
                  <a:fillRect l="-5071" t="-12500" r="-426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42" name="Table 41"/>
          <p:cNvGraphicFramePr>
            <a:graphicFrameLocks noGrp="1"/>
          </p:cNvGraphicFramePr>
          <p:nvPr/>
        </p:nvGraphicFramePr>
        <p:xfrm>
          <a:off x="1678675" y="1515655"/>
          <a:ext cx="3671248" cy="3949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3331">
                  <a:extLst>
                    <a:ext uri="{9D8B030D-6E8A-4147-A177-3AD203B41FA5}">
                      <a16:colId xmlns:a16="http://schemas.microsoft.com/office/drawing/2014/main" val="1476036038"/>
                    </a:ext>
                  </a:extLst>
                </a:gridCol>
                <a:gridCol w="1692323">
                  <a:extLst>
                    <a:ext uri="{9D8B030D-6E8A-4147-A177-3AD203B41FA5}">
                      <a16:colId xmlns:a16="http://schemas.microsoft.com/office/drawing/2014/main" val="3730104722"/>
                    </a:ext>
                  </a:extLst>
                </a:gridCol>
                <a:gridCol w="1255594">
                  <a:extLst>
                    <a:ext uri="{9D8B030D-6E8A-4147-A177-3AD203B41FA5}">
                      <a16:colId xmlns:a16="http://schemas.microsoft.com/office/drawing/2014/main" val="1917591448"/>
                    </a:ext>
                  </a:extLst>
                </a:gridCol>
              </a:tblGrid>
              <a:tr h="528571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6903005"/>
                  </a:ext>
                </a:extLst>
              </a:tr>
              <a:tr h="6739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501064"/>
                  </a:ext>
                </a:extLst>
              </a:tr>
              <a:tr h="67397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2765575"/>
                  </a:ext>
                </a:extLst>
              </a:tr>
              <a:tr h="67397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6708184"/>
                  </a:ext>
                </a:extLst>
              </a:tr>
              <a:tr h="67397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9479574"/>
                  </a:ext>
                </a:extLst>
              </a:tr>
              <a:tr h="6739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3414926"/>
                  </a:ext>
                </a:extLst>
              </a:tr>
            </a:tbl>
          </a:graphicData>
        </a:graphic>
      </p:graphicFrame>
      <p:pic>
        <p:nvPicPr>
          <p:cNvPr id="43" name="Picture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25" y="2183382"/>
            <a:ext cx="484363" cy="47243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938" y="2183382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03" y="2183382"/>
            <a:ext cx="484363" cy="47243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81" y="2183382"/>
            <a:ext cx="484363" cy="47243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432" y="2183382"/>
            <a:ext cx="484363" cy="4724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879" y="942746"/>
            <a:ext cx="1442352" cy="176073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25" y="2852736"/>
            <a:ext cx="484363" cy="472433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938" y="2852736"/>
            <a:ext cx="484363" cy="472433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03" y="2852736"/>
            <a:ext cx="484363" cy="47243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81" y="2852736"/>
            <a:ext cx="484363" cy="472433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432" y="2852736"/>
            <a:ext cx="484363" cy="472433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25" y="3522090"/>
            <a:ext cx="484363" cy="4724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938" y="3522090"/>
            <a:ext cx="484363" cy="472433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03" y="3522090"/>
            <a:ext cx="484363" cy="47243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81" y="3522090"/>
            <a:ext cx="484363" cy="47243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432" y="3522090"/>
            <a:ext cx="484363" cy="472433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25" y="4191444"/>
            <a:ext cx="484363" cy="47243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938" y="4191444"/>
            <a:ext cx="484363" cy="47243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03" y="4191444"/>
            <a:ext cx="484363" cy="47243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81" y="4191444"/>
            <a:ext cx="484363" cy="47243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432" y="4191444"/>
            <a:ext cx="484363" cy="472433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25" y="4860798"/>
            <a:ext cx="484363" cy="472433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938" y="4860798"/>
            <a:ext cx="484363" cy="47243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03" y="4860798"/>
            <a:ext cx="484363" cy="47243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81" y="4860798"/>
            <a:ext cx="484363" cy="47243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432" y="4860798"/>
            <a:ext cx="484363" cy="4724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/>
              <p:cNvSpPr/>
              <p:nvPr/>
            </p:nvSpPr>
            <p:spPr>
              <a:xfrm>
                <a:off x="5532745" y="2068342"/>
                <a:ext cx="249940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150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3" name="Rectangle 9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2745" y="2068342"/>
                <a:ext cx="2499402" cy="584775"/>
              </a:xfrm>
              <a:prstGeom prst="rect">
                <a:avLst/>
              </a:prstGeom>
              <a:blipFill>
                <a:blip r:embed="rId10"/>
                <a:stretch>
                  <a:fillRect l="-6341" t="-12500" r="-536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5923483" y="2703483"/>
                <a:ext cx="1989647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3483" y="2703483"/>
                <a:ext cx="1989647" cy="1077218"/>
              </a:xfrm>
              <a:prstGeom prst="rect">
                <a:avLst/>
              </a:prstGeom>
              <a:blipFill>
                <a:blip r:embed="rId11"/>
                <a:stretch>
                  <a:fillRect l="-7975" t="-6780" r="-70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Rectangle 94"/>
              <p:cNvSpPr/>
              <p:nvPr/>
            </p:nvSpPr>
            <p:spPr>
              <a:xfrm>
                <a:off x="5355428" y="3517819"/>
                <a:ext cx="2929007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150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160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5" name="Rectangle 9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5428" y="3517819"/>
                <a:ext cx="2929007" cy="584775"/>
              </a:xfrm>
              <a:prstGeom prst="rect">
                <a:avLst/>
              </a:prstGeom>
              <a:blipFill>
                <a:blip r:embed="rId12"/>
                <a:stretch>
                  <a:fillRect l="-5417" t="-12500" r="-437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03921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3" grpId="0"/>
      <p:bldP spid="94" grpId="0"/>
      <p:bldP spid="9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/>
          <p:cNvSpPr txBox="1"/>
          <p:nvPr/>
        </p:nvSpPr>
        <p:spPr>
          <a:xfrm>
            <a:off x="6701637" y="3231727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Calculate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32 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  <a:blipFill>
                <a:blip r:embed="rId5"/>
                <a:stretch>
                  <a:fillRect l="-5071" t="-12500" r="-426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2" name="Table 41"/>
          <p:cNvGraphicFramePr>
            <a:graphicFrameLocks noGrp="1"/>
          </p:cNvGraphicFramePr>
          <p:nvPr/>
        </p:nvGraphicFramePr>
        <p:xfrm>
          <a:off x="1678675" y="1515655"/>
          <a:ext cx="3671248" cy="3949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3331">
                  <a:extLst>
                    <a:ext uri="{9D8B030D-6E8A-4147-A177-3AD203B41FA5}">
                      <a16:colId xmlns:a16="http://schemas.microsoft.com/office/drawing/2014/main" val="1476036038"/>
                    </a:ext>
                  </a:extLst>
                </a:gridCol>
                <a:gridCol w="1692323">
                  <a:extLst>
                    <a:ext uri="{9D8B030D-6E8A-4147-A177-3AD203B41FA5}">
                      <a16:colId xmlns:a16="http://schemas.microsoft.com/office/drawing/2014/main" val="3730104722"/>
                    </a:ext>
                  </a:extLst>
                </a:gridCol>
                <a:gridCol w="1255594">
                  <a:extLst>
                    <a:ext uri="{9D8B030D-6E8A-4147-A177-3AD203B41FA5}">
                      <a16:colId xmlns:a16="http://schemas.microsoft.com/office/drawing/2014/main" val="1917591448"/>
                    </a:ext>
                  </a:extLst>
                </a:gridCol>
              </a:tblGrid>
              <a:tr h="528571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6903005"/>
                  </a:ext>
                </a:extLst>
              </a:tr>
              <a:tr h="6739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501064"/>
                  </a:ext>
                </a:extLst>
              </a:tr>
              <a:tr h="67397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2765575"/>
                  </a:ext>
                </a:extLst>
              </a:tr>
              <a:tr h="67397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6708184"/>
                  </a:ext>
                </a:extLst>
              </a:tr>
              <a:tr h="67397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9479574"/>
                  </a:ext>
                </a:extLst>
              </a:tr>
              <a:tr h="6739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3414926"/>
                  </a:ext>
                </a:extLst>
              </a:tr>
            </a:tbl>
          </a:graphicData>
        </a:graphic>
      </p:graphicFrame>
      <p:pic>
        <p:nvPicPr>
          <p:cNvPr id="43" name="Picture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25" y="2183382"/>
            <a:ext cx="484363" cy="47243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938" y="2183382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03" y="2183382"/>
            <a:ext cx="484363" cy="47243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81" y="2183382"/>
            <a:ext cx="484363" cy="47243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432" y="2183382"/>
            <a:ext cx="484363" cy="4724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879" y="942746"/>
            <a:ext cx="1442352" cy="176073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25" y="2852736"/>
            <a:ext cx="484363" cy="472433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938" y="2852736"/>
            <a:ext cx="484363" cy="472433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03" y="2852736"/>
            <a:ext cx="484363" cy="47243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81" y="2852736"/>
            <a:ext cx="484363" cy="472433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432" y="2852736"/>
            <a:ext cx="484363" cy="472433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25" y="3522090"/>
            <a:ext cx="484363" cy="4724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938" y="3522090"/>
            <a:ext cx="484363" cy="472433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03" y="3522090"/>
            <a:ext cx="484363" cy="47243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81" y="3522090"/>
            <a:ext cx="484363" cy="47243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432" y="3522090"/>
            <a:ext cx="484363" cy="472433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25" y="4191444"/>
            <a:ext cx="484363" cy="47243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938" y="4191444"/>
            <a:ext cx="484363" cy="47243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03" y="4191444"/>
            <a:ext cx="484363" cy="47243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81" y="4191444"/>
            <a:ext cx="484363" cy="47243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432" y="4191444"/>
            <a:ext cx="484363" cy="472433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25" y="4860798"/>
            <a:ext cx="484363" cy="472433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938" y="4860798"/>
            <a:ext cx="484363" cy="47243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03" y="4860798"/>
            <a:ext cx="484363" cy="47243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81" y="4860798"/>
            <a:ext cx="484363" cy="47243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432" y="4860798"/>
            <a:ext cx="484363" cy="472433"/>
          </a:xfrm>
          <a:prstGeom prst="rect">
            <a:avLst/>
          </a:prstGeom>
        </p:spPr>
      </p:pic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645956"/>
              </p:ext>
            </p:extLst>
          </p:nvPr>
        </p:nvGraphicFramePr>
        <p:xfrm>
          <a:off x="5827417" y="1923405"/>
          <a:ext cx="2288625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7725">
                  <a:extLst>
                    <a:ext uri="{9D8B030D-6E8A-4147-A177-3AD203B41FA5}">
                      <a16:colId xmlns:a16="http://schemas.microsoft.com/office/drawing/2014/main" val="3462197064"/>
                    </a:ext>
                  </a:extLst>
                </a:gridCol>
                <a:gridCol w="457725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57725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57725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57725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7101133" y="2314574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6277241" y="2802126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7241" y="2802126"/>
                <a:ext cx="446525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Straight Connector 38"/>
          <p:cNvCxnSpPr/>
          <p:nvPr/>
        </p:nvCxnSpPr>
        <p:spPr>
          <a:xfrm>
            <a:off x="6277241" y="3290518"/>
            <a:ext cx="136401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295744" y="3743364"/>
            <a:ext cx="134551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191517" y="2762287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06130" y="2314574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  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173166" y="1862764"/>
            <a:ext cx="1656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H   T   O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191517" y="3231727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736394" y="3743364"/>
            <a:ext cx="475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295744" y="3743364"/>
            <a:ext cx="475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286528" y="3229640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540" y="5548436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312" y="5554800"/>
            <a:ext cx="477838" cy="46606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2302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37" grpId="0"/>
      <p:bldP spid="37" grpId="1"/>
      <p:bldP spid="38" grpId="0"/>
      <p:bldP spid="41" grpId="0"/>
      <p:bldP spid="41" grpId="1"/>
      <p:bldP spid="41" grpId="2"/>
      <p:bldP spid="48" grpId="0"/>
      <p:bldP spid="48" grpId="1"/>
      <p:bldP spid="49" grpId="0"/>
      <p:bldP spid="50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432773"/>
              </p:ext>
            </p:extLst>
          </p:nvPr>
        </p:nvGraphicFramePr>
        <p:xfrm>
          <a:off x="5875927" y="1875913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303851" y="2267082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479959" y="2754634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9959" y="2754634"/>
                <a:ext cx="446525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346955" y="3243026"/>
            <a:ext cx="147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360018" y="3695872"/>
            <a:ext cx="147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394235" y="2714795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08848" y="2267082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81640" y="1818305"/>
            <a:ext cx="1692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H  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394235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904355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6723" y="5062754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239567" y="52054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1052620"/>
              </p:ext>
            </p:extLst>
          </p:nvPr>
        </p:nvGraphicFramePr>
        <p:xfrm>
          <a:off x="1058091" y="1475807"/>
          <a:ext cx="4507045" cy="34168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34195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1972850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67108336"/>
                  </a:ext>
                </a:extLst>
              </a:tr>
            </a:tbl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868" y="2067327"/>
            <a:ext cx="674868" cy="65824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391" y="2089384"/>
            <a:ext cx="674868" cy="65824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802" y="2089384"/>
            <a:ext cx="674868" cy="65824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868" y="2783844"/>
            <a:ext cx="674868" cy="65824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868" y="3488967"/>
            <a:ext cx="674868" cy="65824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868" y="4208552"/>
            <a:ext cx="674868" cy="658246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Write a short multiplication to match the counters.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178" y="2067327"/>
            <a:ext cx="674868" cy="65824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178" y="2783844"/>
            <a:ext cx="674868" cy="65824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178" y="3488967"/>
            <a:ext cx="674868" cy="65824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178" y="4208552"/>
            <a:ext cx="674868" cy="65824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961" y="2068155"/>
            <a:ext cx="674868" cy="65824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961" y="2784672"/>
            <a:ext cx="674868" cy="65824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961" y="3489795"/>
            <a:ext cx="674868" cy="65824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961" y="4209380"/>
            <a:ext cx="674868" cy="65824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214" y="2098246"/>
            <a:ext cx="674868" cy="65824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980" y="2085911"/>
            <a:ext cx="674868" cy="65824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391" y="2788145"/>
            <a:ext cx="674868" cy="65824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802" y="2788145"/>
            <a:ext cx="674868" cy="65824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214" y="2797007"/>
            <a:ext cx="674868" cy="65824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980" y="2784672"/>
            <a:ext cx="674868" cy="65824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391" y="3486906"/>
            <a:ext cx="674868" cy="65824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802" y="3486906"/>
            <a:ext cx="674868" cy="65824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214" y="3495768"/>
            <a:ext cx="674868" cy="65824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980" y="3483433"/>
            <a:ext cx="674868" cy="65824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391" y="4185667"/>
            <a:ext cx="674868" cy="65824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802" y="4185667"/>
            <a:ext cx="674868" cy="65824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214" y="4194529"/>
            <a:ext cx="674868" cy="658246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980" y="4182194"/>
            <a:ext cx="674868" cy="658246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6454293" y="3177682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919276" y="3717045"/>
            <a:ext cx="475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6478626" y="3717045"/>
            <a:ext cx="475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78" name="L-Shape 77"/>
          <p:cNvSpPr/>
          <p:nvPr/>
        </p:nvSpPr>
        <p:spPr>
          <a:xfrm rot="10800000" flipV="1">
            <a:off x="3694703" y="2098246"/>
            <a:ext cx="1803855" cy="2794417"/>
          </a:xfrm>
          <a:prstGeom prst="corner">
            <a:avLst>
              <a:gd name="adj1" fmla="val 118860"/>
              <a:gd name="adj2" fmla="val 35012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214" y="4892663"/>
            <a:ext cx="674868" cy="658246"/>
          </a:xfrm>
          <a:prstGeom prst="rect">
            <a:avLst/>
          </a:prstGeom>
        </p:spPr>
      </p:pic>
      <p:sp>
        <p:nvSpPr>
          <p:cNvPr id="80" name="L-Shape 79"/>
          <p:cNvSpPr/>
          <p:nvPr/>
        </p:nvSpPr>
        <p:spPr>
          <a:xfrm rot="10800000" flipV="1">
            <a:off x="1066814" y="2732647"/>
            <a:ext cx="2521280" cy="2782456"/>
          </a:xfrm>
          <a:prstGeom prst="corner">
            <a:avLst>
              <a:gd name="adj1" fmla="val 80497"/>
              <a:gd name="adj2" fmla="val 25686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86" y="4892663"/>
            <a:ext cx="682748" cy="6659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9812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  <p:bldP spid="29" grpId="0"/>
      <p:bldP spid="29" grpId="1"/>
      <p:bldP spid="71" grpId="0"/>
      <p:bldP spid="75" grpId="0"/>
      <p:bldP spid="76" grpId="0"/>
      <p:bldP spid="78" grpId="0" animBg="1"/>
      <p:bldP spid="78" grpId="1" animBg="1"/>
      <p:bldP spid="80" grpId="0" animBg="1"/>
      <p:bldP spid="8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1 - 6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7513" y="334425"/>
            <a:ext cx="1325711" cy="96821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2413225" y="429580"/>
            <a:ext cx="4298024" cy="1218383"/>
            <a:chOff x="2403222" y="648272"/>
            <a:chExt cx="5160171" cy="1324219"/>
          </a:xfrm>
        </p:grpSpPr>
        <p:sp>
          <p:nvSpPr>
            <p:cNvPr id="58" name="Rounded Rectangular Callout 57"/>
            <p:cNvSpPr/>
            <p:nvPr/>
          </p:nvSpPr>
          <p:spPr>
            <a:xfrm>
              <a:off x="2403222" y="648272"/>
              <a:ext cx="5160171" cy="1324219"/>
            </a:xfrm>
            <a:prstGeom prst="wedgeRoundRectCallout">
              <a:avLst>
                <a:gd name="adj1" fmla="val -60955"/>
                <a:gd name="adj2" fmla="val 8660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522776" y="666326"/>
              <a:ext cx="4921062" cy="1304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placed the 3 digit cards into the calculation below. </a:t>
              </a:r>
            </a:p>
            <a:p>
              <a:pPr algn="ctr"/>
              <a:r>
                <a:rPr lang="en-GB" sz="2400" dirty="0"/>
                <a:t>My total was a multiple of 10</a:t>
              </a:r>
            </a:p>
          </p:txBody>
        </p:sp>
      </p:grpSp>
      <p:sp>
        <p:nvSpPr>
          <p:cNvPr id="59" name="Rectangle 58"/>
          <p:cNvSpPr/>
          <p:nvPr/>
        </p:nvSpPr>
        <p:spPr>
          <a:xfrm>
            <a:off x="717905" y="5317382"/>
            <a:ext cx="742472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could Mo have arranged the cards?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Is there more than one way to make a multiple of 10?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962609" y="2204328"/>
            <a:ext cx="812885" cy="9764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61" name="Rounded Rectangle 60"/>
          <p:cNvSpPr/>
          <p:nvPr/>
        </p:nvSpPr>
        <p:spPr>
          <a:xfrm>
            <a:off x="1912219" y="2204328"/>
            <a:ext cx="812885" cy="9764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62" name="Rounded Rectangle 61"/>
          <p:cNvSpPr/>
          <p:nvPr/>
        </p:nvSpPr>
        <p:spPr>
          <a:xfrm>
            <a:off x="2861829" y="2204328"/>
            <a:ext cx="812885" cy="9764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63" name="Rectangle 62"/>
          <p:cNvSpPr/>
          <p:nvPr/>
        </p:nvSpPr>
        <p:spPr>
          <a:xfrm>
            <a:off x="1099334" y="2263637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2076528" y="2263637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2998555" y="2263637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Rounded Rectangle 65"/>
          <p:cNvSpPr/>
          <p:nvPr/>
        </p:nvSpPr>
        <p:spPr>
          <a:xfrm>
            <a:off x="6330831" y="2967325"/>
            <a:ext cx="812885" cy="97648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67" name="Rounded Rectangle 66"/>
          <p:cNvSpPr/>
          <p:nvPr/>
        </p:nvSpPr>
        <p:spPr>
          <a:xfrm>
            <a:off x="6304807" y="1874922"/>
            <a:ext cx="812885" cy="97648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68" name="Rounded Rectangle 67"/>
          <p:cNvSpPr/>
          <p:nvPr/>
        </p:nvSpPr>
        <p:spPr>
          <a:xfrm>
            <a:off x="5375733" y="1874922"/>
            <a:ext cx="812885" cy="97648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4466295" y="3070847"/>
                <a:ext cx="99508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6295" y="3070847"/>
                <a:ext cx="995082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/>
          <p:cNvCxnSpPr/>
          <p:nvPr/>
        </p:nvCxnSpPr>
        <p:spPr>
          <a:xfrm flipH="1">
            <a:off x="5133703" y="4114797"/>
            <a:ext cx="218149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5133703" y="5077094"/>
            <a:ext cx="218149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1807" y="3923696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64651" y="406638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3980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26" grpId="0"/>
      <p:bldP spid="2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7513" y="334425"/>
            <a:ext cx="1325711" cy="96821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2413225" y="429580"/>
            <a:ext cx="4298024" cy="1218383"/>
            <a:chOff x="2403222" y="648272"/>
            <a:chExt cx="5160171" cy="1324219"/>
          </a:xfrm>
        </p:grpSpPr>
        <p:sp>
          <p:nvSpPr>
            <p:cNvPr id="58" name="Rounded Rectangular Callout 57"/>
            <p:cNvSpPr/>
            <p:nvPr/>
          </p:nvSpPr>
          <p:spPr>
            <a:xfrm>
              <a:off x="2403222" y="648272"/>
              <a:ext cx="5160171" cy="1324219"/>
            </a:xfrm>
            <a:prstGeom prst="wedgeRoundRectCallout">
              <a:avLst>
                <a:gd name="adj1" fmla="val -60955"/>
                <a:gd name="adj2" fmla="val 8660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522776" y="666326"/>
              <a:ext cx="4921062" cy="1304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placed the digit cards into the calculation below. </a:t>
              </a:r>
            </a:p>
            <a:p>
              <a:pPr algn="ctr"/>
              <a:r>
                <a:rPr lang="en-GB" sz="2400" dirty="0"/>
                <a:t>My total was a multiple of 10</a:t>
              </a:r>
            </a:p>
          </p:txBody>
        </p:sp>
      </p:grpSp>
      <p:sp>
        <p:nvSpPr>
          <p:cNvPr id="59" name="Rectangle 58"/>
          <p:cNvSpPr/>
          <p:nvPr/>
        </p:nvSpPr>
        <p:spPr>
          <a:xfrm>
            <a:off x="717905" y="5317382"/>
            <a:ext cx="742472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could Mo have arranged the cards?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Is there more than one way to make a multiple of 10?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6330831" y="2967325"/>
            <a:ext cx="812885" cy="97648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67" name="Rounded Rectangle 66"/>
          <p:cNvSpPr/>
          <p:nvPr/>
        </p:nvSpPr>
        <p:spPr>
          <a:xfrm>
            <a:off x="6304807" y="1874922"/>
            <a:ext cx="812885" cy="97648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68" name="Rounded Rectangle 67"/>
          <p:cNvSpPr/>
          <p:nvPr/>
        </p:nvSpPr>
        <p:spPr>
          <a:xfrm>
            <a:off x="5375733" y="1874922"/>
            <a:ext cx="812885" cy="97648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4466295" y="3070847"/>
                <a:ext cx="99508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6295" y="3070847"/>
                <a:ext cx="995082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/>
          <p:cNvCxnSpPr/>
          <p:nvPr/>
        </p:nvCxnSpPr>
        <p:spPr>
          <a:xfrm flipH="1">
            <a:off x="5133703" y="4114797"/>
            <a:ext cx="218149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5133703" y="5077094"/>
            <a:ext cx="218149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6462623" y="4153524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962609" y="2204328"/>
            <a:ext cx="812885" cy="976484"/>
            <a:chOff x="962609" y="2204328"/>
            <a:chExt cx="812885" cy="976484"/>
          </a:xfrm>
        </p:grpSpPr>
        <p:sp>
          <p:nvSpPr>
            <p:cNvPr id="60" name="Rounded Rectangle 59"/>
            <p:cNvSpPr/>
            <p:nvPr/>
          </p:nvSpPr>
          <p:spPr>
            <a:xfrm>
              <a:off x="962609" y="2204328"/>
              <a:ext cx="812885" cy="97648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4800"/>
            </a:p>
          </p:txBody>
        </p:sp>
        <p:sp>
          <p:nvSpPr>
            <p:cNvPr id="63" name="Rectangle 62"/>
            <p:cNvSpPr/>
            <p:nvPr/>
          </p:nvSpPr>
          <p:spPr>
            <a:xfrm>
              <a:off x="1099334" y="2263637"/>
              <a:ext cx="497252" cy="83099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48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5</a:t>
              </a:r>
              <a:endPara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946567" y="2204328"/>
            <a:ext cx="812885" cy="976484"/>
            <a:chOff x="1912219" y="2204328"/>
            <a:chExt cx="812885" cy="976484"/>
          </a:xfrm>
        </p:grpSpPr>
        <p:sp>
          <p:nvSpPr>
            <p:cNvPr id="61" name="Rounded Rectangle 60"/>
            <p:cNvSpPr/>
            <p:nvPr/>
          </p:nvSpPr>
          <p:spPr>
            <a:xfrm>
              <a:off x="1912219" y="2204328"/>
              <a:ext cx="812885" cy="97648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4800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2076528" y="2263637"/>
              <a:ext cx="497252" cy="83099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48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8</a:t>
              </a:r>
              <a:endPara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861829" y="2204328"/>
            <a:ext cx="812885" cy="976484"/>
            <a:chOff x="2861829" y="2204328"/>
            <a:chExt cx="812885" cy="976484"/>
          </a:xfrm>
        </p:grpSpPr>
        <p:sp>
          <p:nvSpPr>
            <p:cNvPr id="62" name="Rounded Rectangle 61"/>
            <p:cNvSpPr/>
            <p:nvPr/>
          </p:nvSpPr>
          <p:spPr>
            <a:xfrm>
              <a:off x="2861829" y="2204328"/>
              <a:ext cx="812885" cy="97648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4800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2998555" y="2263637"/>
              <a:ext cx="497252" cy="83099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48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</a:t>
              </a:r>
              <a:endPara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25" name="Rectangle 24"/>
          <p:cNvSpPr/>
          <p:nvPr/>
        </p:nvSpPr>
        <p:spPr>
          <a:xfrm>
            <a:off x="4777536" y="4151584"/>
            <a:ext cx="136768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2    8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777537" y="4175954"/>
            <a:ext cx="136768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1    9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1109801" y="3664321"/>
                <a:ext cx="249940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32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32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280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50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801" y="3664321"/>
                <a:ext cx="2499402" cy="584775"/>
              </a:xfrm>
              <a:prstGeom prst="rect">
                <a:avLst/>
              </a:prstGeom>
              <a:blipFill>
                <a:blip r:embed="rId7"/>
                <a:stretch>
                  <a:fillRect l="-6098" t="-12500" r="-195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1099334" y="4196995"/>
                <a:ext cx="249940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38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19</a:t>
                </a:r>
                <a:r>
                  <a:rPr lang="en-GB" sz="32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50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9334" y="4196995"/>
                <a:ext cx="2499402" cy="584775"/>
              </a:xfrm>
              <a:prstGeom prst="rect">
                <a:avLst/>
              </a:prstGeom>
              <a:blipFill>
                <a:blip r:embed="rId8"/>
                <a:stretch>
                  <a:fillRect l="-6098" t="-12500" r="-195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8027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59259E-6 L 0.48386 -0.0502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-252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00162 L 0.48038 -0.0483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-25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0.37656 0.1113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19" y="5556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386 -0.05023 L 0.58438 -0.0483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93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038 -0.04838 L 0.37986 -0.0502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5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622 -0.05023 L 0.47674 0.11135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8079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656 0.11135 L 0.27604 -0.05023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5" y="-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8802 -0.04838 L 0.58438 0.1113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7986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7674 0.11135 L 0.48038 -0.04838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 animBg="1"/>
      <p:bldP spid="68" grpId="0" animBg="1"/>
      <p:bldP spid="21" grpId="0"/>
      <p:bldP spid="25" grpId="0"/>
      <p:bldP spid="25" grpId="1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worksheet</a:t>
            </a:r>
          </a:p>
        </p:txBody>
      </p:sp>
    </p:spTree>
    <p:extLst>
      <p:ext uri="{BB962C8B-B14F-4D97-AF65-F5344CB8AC3E}">
        <p14:creationId xmlns:p14="http://schemas.microsoft.com/office/powerpoint/2010/main" val="120588475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2.3|7.4|11.8|6.7|7.5|3.3|3.3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1|0.8|5.6|2.9|3.5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0.5|7.2|2.5|0.9|1.2|0.5|7.5|15.9|1|0.7|11.3|1.6|5.5|9.1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3.3|3|0.5|2.4|0.8|0.6|0.7|0.7|4|7.3|0.7|0.6|2.2|0.7|2.6|4.8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2.3|0.5|2.8|1.1|0.3|0.4|0.4|3.5|2.7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.1|0.5|0.5|0.5|4.2|6.1|0.8|1.3|0.7|5.4|17.9|1.1|4.9|1.8|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0.9|4.6|0.8|0.4|0.6|0.5|6|4|1.1|0.8|0.6|0.4|2.7|8.8|1.3|0.7|0.8|0.5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3.8|6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4.3|6.3|9.7|4.2|7.5|4.2|14.5|1.1|12.7|7.1|1|4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B3494A-7DD9-4854-81A3-C75BC8EA9F8F}"/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www.w3.org/XML/1998/namespace"/>
    <ds:schemaRef ds:uri="cee99ee9-287b-4f9a-957c-ba5ae7375c9a"/>
    <ds:schemaRef ds:uri="http://purl.org/dc/elements/1.1/"/>
    <ds:schemaRef ds:uri="http://schemas.openxmlformats.org/package/2006/metadata/core-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15763</TotalTime>
  <Words>447</Words>
  <Application>Microsoft Office PowerPoint</Application>
  <PresentationFormat>On-screen Show (4:3)</PresentationFormat>
  <Paragraphs>135</Paragraphs>
  <Slides>15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1 - 6 on the worksheet</vt:lpstr>
      <vt:lpstr>PowerPoint Presentation</vt:lpstr>
      <vt:lpstr>PowerPoint Presentation</vt:lpstr>
      <vt:lpstr>Have a go at the rest of the questions on the 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251</cp:revision>
  <dcterms:created xsi:type="dcterms:W3CDTF">2019-07-05T11:02:13Z</dcterms:created>
  <dcterms:modified xsi:type="dcterms:W3CDTF">2021-01-06T15:06:09Z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