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7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3B26EE-6C28-44FF-A729-911C74B1C9E2}" v="4" dt="2021-01-15T13:03:28.9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1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ley Tuson" userId="7eb0f776-13a5-4d05-b113-0b097e897dc1" providerId="ADAL" clId="{F53B26EE-6C28-44FF-A729-911C74B1C9E2}"/>
    <pc:docChg chg="custSel mod addSld modSld">
      <pc:chgData name="Lesley Tuson" userId="7eb0f776-13a5-4d05-b113-0b097e897dc1" providerId="ADAL" clId="{F53B26EE-6C28-44FF-A729-911C74B1C9E2}" dt="2021-01-15T13:03:28.898" v="13"/>
      <pc:docMkLst>
        <pc:docMk/>
      </pc:docMkLst>
      <pc:sldChg chg="addSp modSp">
        <pc:chgData name="Lesley Tuson" userId="7eb0f776-13a5-4d05-b113-0b097e897dc1" providerId="ADAL" clId="{F53B26EE-6C28-44FF-A729-911C74B1C9E2}" dt="2021-01-15T13:01:13.880" v="12"/>
        <pc:sldMkLst>
          <pc:docMk/>
          <pc:sldMk cId="736340511" sldId="269"/>
        </pc:sldMkLst>
        <pc:picChg chg="add mod">
          <ac:chgData name="Lesley Tuson" userId="7eb0f776-13a5-4d05-b113-0b097e897dc1" providerId="ADAL" clId="{F53B26EE-6C28-44FF-A729-911C74B1C9E2}" dt="2021-01-15T13:01:13.880" v="12"/>
          <ac:picMkLst>
            <pc:docMk/>
            <pc:sldMk cId="736340511" sldId="269"/>
            <ac:picMk id="2" creationId="{FD0B7F0B-C86E-445C-A85A-9C6C75B54BBC}"/>
          </ac:picMkLst>
        </pc:picChg>
      </pc:sldChg>
      <pc:sldChg chg="addSp modSp new mod setBg">
        <pc:chgData name="Lesley Tuson" userId="7eb0f776-13a5-4d05-b113-0b097e897dc1" providerId="ADAL" clId="{F53B26EE-6C28-44FF-A729-911C74B1C9E2}" dt="2021-01-15T13:03:28.898" v="13"/>
        <pc:sldMkLst>
          <pc:docMk/>
          <pc:sldMk cId="1646145207" sldId="270"/>
        </pc:sldMkLst>
        <pc:picChg chg="add mod">
          <ac:chgData name="Lesley Tuson" userId="7eb0f776-13a5-4d05-b113-0b097e897dc1" providerId="ADAL" clId="{F53B26EE-6C28-44FF-A729-911C74B1C9E2}" dt="2021-01-15T12:57:10.897" v="5" actId="688"/>
          <ac:picMkLst>
            <pc:docMk/>
            <pc:sldMk cId="1646145207" sldId="270"/>
            <ac:picMk id="3" creationId="{E185B633-AAB2-4AA6-903A-DCCD9F48696E}"/>
          </ac:picMkLst>
        </pc:picChg>
        <pc:picChg chg="add mod">
          <ac:chgData name="Lesley Tuson" userId="7eb0f776-13a5-4d05-b113-0b097e897dc1" providerId="ADAL" clId="{F53B26EE-6C28-44FF-A729-911C74B1C9E2}" dt="2021-01-15T13:03:28.898" v="13"/>
          <ac:picMkLst>
            <pc:docMk/>
            <pc:sldMk cId="1646145207" sldId="270"/>
            <ac:picMk id="4" creationId="{7B0229C1-BC54-46BA-91A5-EB46E5B69FBA}"/>
          </ac:picMkLst>
        </pc:picChg>
      </pc:sldChg>
      <pc:sldChg chg="addSp modSp new mod setBg">
        <pc:chgData name="Lesley Tuson" userId="7eb0f776-13a5-4d05-b113-0b097e897dc1" providerId="ADAL" clId="{F53B26EE-6C28-44FF-A729-911C74B1C9E2}" dt="2021-01-15T13:03:28.898" v="13"/>
        <pc:sldMkLst>
          <pc:docMk/>
          <pc:sldMk cId="2471824160" sldId="271"/>
        </pc:sldMkLst>
        <pc:spChg chg="add">
          <ac:chgData name="Lesley Tuson" userId="7eb0f776-13a5-4d05-b113-0b097e897dc1" providerId="ADAL" clId="{F53B26EE-6C28-44FF-A729-911C74B1C9E2}" dt="2021-01-15T12:57:25.997" v="7" actId="26606"/>
          <ac:spMkLst>
            <pc:docMk/>
            <pc:sldMk cId="2471824160" sldId="271"/>
            <ac:spMk id="7" creationId="{42A4FC2C-047E-45A5-965D-8E1E3BF09BC6}"/>
          </ac:spMkLst>
        </pc:spChg>
        <pc:picChg chg="add">
          <ac:chgData name="Lesley Tuson" userId="7eb0f776-13a5-4d05-b113-0b097e897dc1" providerId="ADAL" clId="{F53B26EE-6C28-44FF-A729-911C74B1C9E2}" dt="2021-01-15T12:57:25.997" v="7" actId="26606"/>
          <ac:picMkLst>
            <pc:docMk/>
            <pc:sldMk cId="2471824160" sldId="271"/>
            <ac:picMk id="3" creationId="{386916AB-D29C-47AB-AE92-49F875F59CF5}"/>
          </ac:picMkLst>
        </pc:picChg>
        <pc:picChg chg="add mod">
          <ac:chgData name="Lesley Tuson" userId="7eb0f776-13a5-4d05-b113-0b097e897dc1" providerId="ADAL" clId="{F53B26EE-6C28-44FF-A729-911C74B1C9E2}" dt="2021-01-15T12:57:54.583" v="11" actId="688"/>
          <ac:picMkLst>
            <pc:docMk/>
            <pc:sldMk cId="2471824160" sldId="271"/>
            <ac:picMk id="4" creationId="{8860FB17-DE19-4070-A991-BD8B61C7CA07}"/>
          </ac:picMkLst>
        </pc:picChg>
        <pc:picChg chg="add mod">
          <ac:chgData name="Lesley Tuson" userId="7eb0f776-13a5-4d05-b113-0b097e897dc1" providerId="ADAL" clId="{F53B26EE-6C28-44FF-A729-911C74B1C9E2}" dt="2021-01-15T13:03:28.898" v="13"/>
          <ac:picMkLst>
            <pc:docMk/>
            <pc:sldMk cId="2471824160" sldId="271"/>
            <ac:picMk id="5" creationId="{F3FCB7BE-7C1A-4C63-AEAA-318181BACD6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2155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940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8.pn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6981" y="1226995"/>
            <a:ext cx="9077731" cy="508450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9258" y="847004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>
            <a:off x="9722336" y="1880083"/>
            <a:ext cx="63014" cy="40110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H="1" flipV="1">
            <a:off x="9247472" y="1568918"/>
            <a:ext cx="485548" cy="34449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49633" y="1238440"/>
            <a:ext cx="1518036" cy="8596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8651" y="3125751"/>
            <a:ext cx="1518036" cy="8596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60381" y="4139229"/>
            <a:ext cx="1518036" cy="85961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71221" y="5141355"/>
            <a:ext cx="1518036" cy="85961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D0B7F0B-C86E-445C-A85A-9C6C75B54B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6340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845"/>
    </mc:Choice>
    <mc:Fallback>
      <p:transition spd="slow" advTm="136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E185B633-AAB2-4AA6-903A-DCCD9F4869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81955" y="643466"/>
            <a:ext cx="7428089" cy="557106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B0229C1-BC54-46BA-91A5-EB46E5B69F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14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981"/>
    </mc:Choice>
    <mc:Fallback>
      <p:transition spd="slow" advTm="339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6916AB-D29C-47AB-AE92-49F875F59CF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616" b="4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Picture 3" descr="Text, letter&#10;&#10;Description automatically generated">
            <a:extLst>
              <a:ext uri="{FF2B5EF4-FFF2-40B4-BE49-F238E27FC236}">
                <a16:creationId xmlns:a16="http://schemas.microsoft.com/office/drawing/2014/main" id="{8860FB17-DE19-4070-A991-BD8B61C7CA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32000" y="381000"/>
            <a:ext cx="8128000" cy="6096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3FCB7BE-7C1A-4C63-AEAA-318181BACD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24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381"/>
    </mc:Choice>
    <mc:Fallback>
      <p:transition spd="slow" advTm="45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3|9.1|25|16.7"/>
</p:tagLst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4E51E7-BD2C-40A4-B62A-1C0C08EFF49E}"/>
</file>

<file path=customXml/itemProps2.xml><?xml version="1.0" encoding="utf-8"?>
<ds:datastoreItem xmlns:ds="http://schemas.openxmlformats.org/officeDocument/2006/customXml" ds:itemID="{AB6F5120-D709-4A42-B698-1386471E4B1E}"/>
</file>

<file path=customXml/itemProps3.xml><?xml version="1.0" encoding="utf-8"?>
<ds:datastoreItem xmlns:ds="http://schemas.openxmlformats.org/officeDocument/2006/customXml" ds:itemID="{C6FC4B50-0A15-4537-A719-FEE7DAC5DAA5}"/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</Words>
  <Application>Microsoft Office PowerPoint</Application>
  <PresentationFormat>Widescreen</PresentationFormat>
  <Paragraphs>1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Bariol</vt:lpstr>
      <vt:lpstr>Calibri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 Tuson</dc:creator>
  <cp:lastModifiedBy>Lesley Tuson</cp:lastModifiedBy>
  <cp:revision>1</cp:revision>
  <dcterms:created xsi:type="dcterms:W3CDTF">2021-01-15T12:57:25Z</dcterms:created>
  <dcterms:modified xsi:type="dcterms:W3CDTF">2021-01-15T13:03:39Z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