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57" d="100"/>
          <a:sy n="57" d="100"/>
        </p:scale>
        <p:origin x="1260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9DC41B-8871-496F-B5A9-FC6C76A234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1E4816-5E53-4BB1-93D8-7BD7145C16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B3DFAA-F4B1-43D3-84A6-D7FCD50C1C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D58F4-3000-4813-B3DF-4C1B5A51E09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9B7F13-5185-43E7-9EFE-63524E877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18A6E9-25A4-48F1-9893-B1B8DB0727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8F5A7-0A09-4BC3-BB55-41AC303AA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411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95C7CD-4E1B-45F6-852F-FB93594091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86E729-0C17-4049-8621-B7B8E35595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104288-D187-481C-B5C5-051F2D847B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D58F4-3000-4813-B3DF-4C1B5A51E09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FC49FA-C1A3-4A6B-9C80-54677D55BD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1CCADE-9432-4FB3-BA5A-8BC25046A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8F5A7-0A09-4BC3-BB55-41AC303AA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083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8E923-A380-47A3-8795-D8CEFD5AC9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4EDC23-1640-4959-A372-A56AA384B6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EE53FD-5E50-4833-A8D8-A2CAFB410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D58F4-3000-4813-B3DF-4C1B5A51E09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5B6064-18E5-405B-95A5-85E7E2166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8A66B4-6CC9-4E3E-8C68-34DC08484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8F5A7-0A09-4BC3-BB55-41AC303AA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81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A868D1-35F9-4A66-A1A6-A84ECDB3B7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D503CC-7E79-4452-801D-940E482A1F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419BA4-E8BC-425F-9C8C-943B2AF514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296131-0347-435F-8344-6451C4BC0E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D58F4-3000-4813-B3DF-4C1B5A51E09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265A7C-E71A-4361-A630-A32DF1112D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768250-065D-4F26-A72D-87828C624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8F5A7-0A09-4BC3-BB55-41AC303AA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487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787E4-5631-4C96-8251-FA5FA2F244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DA73C6-CF82-434F-AC7C-2087C64BB3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B0015D-F3DE-4959-ACC5-30030820BB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6CB90F-C977-4D7B-B30C-6AFCC6A38D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43DD88-9FF2-489A-9206-FA26F4FB54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0C597D0-3DAE-4718-ABA4-43448A0F4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D58F4-3000-4813-B3DF-4C1B5A51E09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833524-9451-481B-9225-D4FFCB55F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D294119-4458-4AC4-8F68-A2712A473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8F5A7-0A09-4BC3-BB55-41AC303AA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853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C31C9-7C71-46A3-9FC2-392B256EC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DBCCBBD-FE4E-4749-A2F7-9127247F5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D58F4-3000-4813-B3DF-4C1B5A51E09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11BF89-F5B0-42F4-B712-C2B1510103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F26485-E540-48C0-887E-0A6034E34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8F5A7-0A09-4BC3-BB55-41AC303AA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303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1507DC-FBBC-4E2B-8E8D-B9F8D3DC7F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D58F4-3000-4813-B3DF-4C1B5A51E09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0188A22-4CBF-4C7A-A481-3DB9200AE2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20531B-64FE-4AB3-A176-8FEFC46F3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8F5A7-0A09-4BC3-BB55-41AC303AA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991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FBAB4E-A339-471F-9561-BC0796A556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DFF12D-BFE6-4F56-B356-D1E4E127E0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74FC47-C832-4134-A80F-F362F3ED60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CE0613-10F5-400E-803B-17621CA64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D58F4-3000-4813-B3DF-4C1B5A51E09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1A58AE-3376-4AED-A1A2-C93D7D119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191E0E-8912-49D4-85EE-B0926B561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8F5A7-0A09-4BC3-BB55-41AC303AA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189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78437-82FB-4640-A012-CC94E2A43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8CBEB2-F8BB-4818-AB73-6D0624D875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C4C19F-6AB3-4DE3-B249-6E482C989B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B6D58A-1960-4F9C-A82F-93E0638841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D58F4-3000-4813-B3DF-4C1B5A51E09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BAEE4E-3A0A-4604-8FB4-B9CBE6D18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58519F-3979-47AE-BAAE-D2C4CB6A8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8F5A7-0A09-4BC3-BB55-41AC303AA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770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31B7B-01AE-4708-BDDC-2FF0D66F3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C0720A-0FFF-4456-BCD9-058B0FDF9C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C0E6F5-7930-40BC-93A0-5AF5D58269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D58F4-3000-4813-B3DF-4C1B5A51E09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DD350A-37EC-4049-BB6E-4E46A9356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0037F3-F9F6-4DC6-BCF5-20CBD430A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8F5A7-0A09-4BC3-BB55-41AC303AA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129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8A1CA53-836A-4AF4-9BB3-7B68A5D14A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4D076D-2164-4D33-8005-8B8013AB49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09CCD1-C473-4A16-A8E7-59B295110D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D58F4-3000-4813-B3DF-4C1B5A51E09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45C527-C426-4297-9558-718B6C0BA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DF0BFB-299F-423A-AA1C-C19CAB3309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8F5A7-0A09-4BC3-BB55-41AC303AA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851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C6F6809-01B1-4A23-93FD-01A21BE7B1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03DBA6-A458-4333-8A0D-BD81A62270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819E0E-12D2-4C33-A8FB-4FA60AD52E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CD58F4-3000-4813-B3DF-4C1B5A51E09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4105B7-FB5D-4B8D-9AF0-0826FF877F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37EFC6-7173-4464-91D8-122E8EF6E3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68F5A7-0A09-4BC3-BB55-41AC303AA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423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9D9DA54-700D-4B29-95FC-00ABCDEBB5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40" y="365125"/>
            <a:ext cx="10786860" cy="1325563"/>
          </a:xfrm>
        </p:spPr>
        <p:txBody>
          <a:bodyPr/>
          <a:lstStyle/>
          <a:p>
            <a:r>
              <a:rPr lang="en-GB" dirty="0"/>
              <a:t>Friday 22</a:t>
            </a:r>
            <a:r>
              <a:rPr lang="en-GB" baseline="30000" dirty="0"/>
              <a:t>nd</a:t>
            </a:r>
            <a:r>
              <a:rPr lang="en-GB" dirty="0"/>
              <a:t> January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F8D3811-D63F-4E6C-8FD4-491B4289C2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940" y="1825625"/>
            <a:ext cx="67310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u="sng" dirty="0"/>
              <a:t>LI: To edit and improve my writing 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B182740-B6EE-4F59-BAE4-9A004A64F6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5678" y="3400201"/>
            <a:ext cx="2776762" cy="27767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7163C06-8107-44E2-85A3-0B9F2BB1EE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04668" y="115536"/>
            <a:ext cx="4359168" cy="6655218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A3FA3BB-9235-46F6-B14A-C395A04643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77600" y="58832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847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53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A28081B-E053-4A00-BFF8-7F4F3BA3AF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7172" y="399507"/>
            <a:ext cx="11037655" cy="6058985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5D3E11A-9705-4DB4-9B4F-19AB86B184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952269" y="55251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839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01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7AAF316-009C-4E47-B383-2D5959FD18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9774353"/>
              </p:ext>
            </p:extLst>
          </p:nvPr>
        </p:nvGraphicFramePr>
        <p:xfrm>
          <a:off x="477012" y="704553"/>
          <a:ext cx="11237976" cy="4189179"/>
        </p:xfrm>
        <a:graphic>
          <a:graphicData uri="http://schemas.openxmlformats.org/drawingml/2006/table">
            <a:tbl>
              <a:tblPr firstRow="1" firstCol="1" bandRow="1"/>
              <a:tblGrid>
                <a:gridCol w="10243218">
                  <a:extLst>
                    <a:ext uri="{9D8B030D-6E8A-4147-A177-3AD203B41FA5}">
                      <a16:colId xmlns:a16="http://schemas.microsoft.com/office/drawing/2014/main" val="1824106204"/>
                    </a:ext>
                  </a:extLst>
                </a:gridCol>
                <a:gridCol w="994758">
                  <a:extLst>
                    <a:ext uri="{9D8B030D-6E8A-4147-A177-3AD203B41FA5}">
                      <a16:colId xmlns:a16="http://schemas.microsoft.com/office/drawing/2014/main" val="4097170144"/>
                    </a:ext>
                  </a:extLst>
                </a:gridCol>
              </a:tblGrid>
              <a:tr h="5595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have used a range of sentence starters.</a:t>
                      </a:r>
                    </a:p>
                  </a:txBody>
                  <a:tcPr marL="172292" marR="1722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72292" marR="1722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9245597"/>
                  </a:ext>
                </a:extLst>
              </a:tr>
              <a:tr h="11450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have used subordinate clauses to extend my writing and enhance the flow of my writing. </a:t>
                      </a:r>
                    </a:p>
                  </a:txBody>
                  <a:tcPr marL="172292" marR="1722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72292" marR="1722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37707288"/>
                  </a:ext>
                </a:extLst>
              </a:tr>
              <a:tr h="5595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have read each sentence to make sure it makes sense.</a:t>
                      </a:r>
                    </a:p>
                  </a:txBody>
                  <a:tcPr marL="172292" marR="1722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72292" marR="1722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09651792"/>
                  </a:ext>
                </a:extLst>
              </a:tr>
              <a:tr h="678244">
                <a:tc>
                  <a:txBody>
                    <a:bodyPr/>
                    <a:lstStyle/>
                    <a:p>
                      <a:r>
                        <a:rPr lang="en-GB" sz="2800" dirty="0"/>
                        <a:t>I have included details from the book. </a:t>
                      </a:r>
                    </a:p>
                  </a:txBody>
                  <a:tcPr marL="172292" marR="1722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2292" marR="1722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1042965"/>
                  </a:ext>
                </a:extLst>
              </a:tr>
              <a:tr h="55952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172292" marR="1722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2292" marR="1722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33449093"/>
                  </a:ext>
                </a:extLst>
              </a:tr>
              <a:tr h="68735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2292" marR="1722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72292" marR="1722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6325205"/>
                  </a:ext>
                </a:extLst>
              </a:tr>
            </a:tbl>
          </a:graphicData>
        </a:graphic>
      </p:graphicFrame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1466AD0-443D-4E39-8E30-E17034DB30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684934" y="554384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858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73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EB31ED-3F9E-432A-B3EE-C689EDEE1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614" y="1783959"/>
            <a:ext cx="4087306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000"/>
              <a:t>My targets for improving my writing are…..</a:t>
            </a:r>
            <a:br>
              <a:rPr lang="en-US" sz="5000"/>
            </a:br>
            <a:endParaRPr lang="en-US" sz="500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496A836-24B6-4B2E-A387-ED4DF4D7B0F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407" r="32018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CDC797A-1A99-4BEB-B555-6BC01FB08A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97067" y="568113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8944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2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50E65C2-45DF-48C4-87DA-9A95032F828E}"/>
</file>

<file path=customXml/itemProps2.xml><?xml version="1.0" encoding="utf-8"?>
<ds:datastoreItem xmlns:ds="http://schemas.openxmlformats.org/officeDocument/2006/customXml" ds:itemID="{986285C9-1C09-4C40-A5D5-A2FF0BE0D266}"/>
</file>

<file path=customXml/itemProps3.xml><?xml version="1.0" encoding="utf-8"?>
<ds:datastoreItem xmlns:ds="http://schemas.openxmlformats.org/officeDocument/2006/customXml" ds:itemID="{D22839D9-0F0E-468A-8E98-8F36ADF848BF}"/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70</Words>
  <Application>Microsoft Office PowerPoint</Application>
  <PresentationFormat>Widescreen</PresentationFormat>
  <Paragraphs>11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Friday 22nd January</vt:lpstr>
      <vt:lpstr>PowerPoint Presentation</vt:lpstr>
      <vt:lpstr>PowerPoint Presentation</vt:lpstr>
      <vt:lpstr>My targets for improving my writing are…..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22nd January</dc:title>
  <dc:creator>Camilla Simpson</dc:creator>
  <cp:lastModifiedBy>Camilla Simpson</cp:lastModifiedBy>
  <cp:revision>2</cp:revision>
  <dcterms:created xsi:type="dcterms:W3CDTF">2021-01-14T20:49:54Z</dcterms:created>
  <dcterms:modified xsi:type="dcterms:W3CDTF">2021-01-14T20:58:33Z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