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84AD2A-5788-4EFA-9E3C-019BF8784944}" v="19" dt="2021-01-15T18:06:31.8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Marshall" userId="3ef739e522b3651a" providerId="LiveId" clId="{9284AD2A-5788-4EFA-9E3C-019BF8784944}"/>
    <pc:docChg chg="undo custSel modSld">
      <pc:chgData name="Roger Marshall" userId="3ef739e522b3651a" providerId="LiveId" clId="{9284AD2A-5788-4EFA-9E3C-019BF8784944}" dt="2021-01-15T18:07:13.579" v="455"/>
      <pc:docMkLst>
        <pc:docMk/>
      </pc:docMkLst>
      <pc:sldChg chg="addSp delSp modSp mod">
        <pc:chgData name="Roger Marshall" userId="3ef739e522b3651a" providerId="LiveId" clId="{9284AD2A-5788-4EFA-9E3C-019BF8784944}" dt="2021-01-15T18:02:30.343" v="385"/>
        <pc:sldMkLst>
          <pc:docMk/>
          <pc:sldMk cId="3153548739" sldId="257"/>
        </pc:sldMkLst>
        <pc:spChg chg="mod">
          <ac:chgData name="Roger Marshall" userId="3ef739e522b3651a" providerId="LiveId" clId="{9284AD2A-5788-4EFA-9E3C-019BF8784944}" dt="2021-01-15T17:59:45.438" v="382" actId="20577"/>
          <ac:spMkLst>
            <pc:docMk/>
            <pc:sldMk cId="3153548739" sldId="257"/>
            <ac:spMk id="3" creationId="{BE761FEA-9889-4BCC-9194-73289420F60C}"/>
          </ac:spMkLst>
        </pc:spChg>
        <pc:spChg chg="add del mod">
          <ac:chgData name="Roger Marshall" userId="3ef739e522b3651a" providerId="LiveId" clId="{9284AD2A-5788-4EFA-9E3C-019BF8784944}" dt="2021-01-15T17:54:02.071" v="186" actId="21"/>
          <ac:spMkLst>
            <pc:docMk/>
            <pc:sldMk cId="3153548739" sldId="257"/>
            <ac:spMk id="5" creationId="{FF06B1F9-8442-4DC8-A7AB-FD7711478BFB}"/>
          </ac:spMkLst>
        </pc:spChg>
        <pc:spChg chg="add mod">
          <ac:chgData name="Roger Marshall" userId="3ef739e522b3651a" providerId="LiveId" clId="{9284AD2A-5788-4EFA-9E3C-019BF8784944}" dt="2021-01-15T18:00:05.751" v="384" actId="1076"/>
          <ac:spMkLst>
            <pc:docMk/>
            <pc:sldMk cId="3153548739" sldId="257"/>
            <ac:spMk id="7" creationId="{6FC1C610-2A93-4EF6-BCCD-8C9AACFFD81D}"/>
          </ac:spMkLst>
        </pc:spChg>
        <pc:picChg chg="add mod">
          <ac:chgData name="Roger Marshall" userId="3ef739e522b3651a" providerId="LiveId" clId="{9284AD2A-5788-4EFA-9E3C-019BF8784944}" dt="2021-01-15T17:50:01.922" v="6" actId="14100"/>
          <ac:picMkLst>
            <pc:docMk/>
            <pc:sldMk cId="3153548739" sldId="257"/>
            <ac:picMk id="4" creationId="{B7EADC11-BA76-418C-A3CF-78006885C189}"/>
          </ac:picMkLst>
        </pc:picChg>
        <pc:picChg chg="add mod">
          <ac:chgData name="Roger Marshall" userId="3ef739e522b3651a" providerId="LiveId" clId="{9284AD2A-5788-4EFA-9E3C-019BF8784944}" dt="2021-01-15T18:02:30.343" v="385"/>
          <ac:picMkLst>
            <pc:docMk/>
            <pc:sldMk cId="3153548739" sldId="257"/>
            <ac:picMk id="8" creationId="{3914F9F3-3E4F-4198-854E-0BBF0A82C837}"/>
          </ac:picMkLst>
        </pc:picChg>
      </pc:sldChg>
      <pc:sldChg chg="addSp delSp modSp mod">
        <pc:chgData name="Roger Marshall" userId="3ef739e522b3651a" providerId="LiveId" clId="{9284AD2A-5788-4EFA-9E3C-019BF8784944}" dt="2021-01-15T18:07:13.579" v="455"/>
        <pc:sldMkLst>
          <pc:docMk/>
          <pc:sldMk cId="2065594442" sldId="258"/>
        </pc:sldMkLst>
        <pc:spChg chg="add mod">
          <ac:chgData name="Roger Marshall" userId="3ef739e522b3651a" providerId="LiveId" clId="{9284AD2A-5788-4EFA-9E3C-019BF8784944}" dt="2021-01-15T17:55:06.566" v="210" actId="1076"/>
          <ac:spMkLst>
            <pc:docMk/>
            <pc:sldMk cId="2065594442" sldId="258"/>
            <ac:spMk id="4" creationId="{A0416A4D-6305-4A4B-BC76-9049348FDC55}"/>
          </ac:spMkLst>
        </pc:spChg>
        <pc:spChg chg="add del mod">
          <ac:chgData name="Roger Marshall" userId="3ef739e522b3651a" providerId="LiveId" clId="{9284AD2A-5788-4EFA-9E3C-019BF8784944}" dt="2021-01-15T17:58:03.205" v="285" actId="21"/>
          <ac:spMkLst>
            <pc:docMk/>
            <pc:sldMk cId="2065594442" sldId="258"/>
            <ac:spMk id="5" creationId="{D06FF24C-CAA2-4CF3-9186-975428E52C7F}"/>
          </ac:spMkLst>
        </pc:spChg>
        <pc:spChg chg="add del mod">
          <ac:chgData name="Roger Marshall" userId="3ef739e522b3651a" providerId="LiveId" clId="{9284AD2A-5788-4EFA-9E3C-019BF8784944}" dt="2021-01-15T18:07:13.579" v="455"/>
          <ac:spMkLst>
            <pc:docMk/>
            <pc:sldMk cId="2065594442" sldId="258"/>
            <ac:spMk id="8" creationId="{2B656E90-AFAF-4458-A04D-4AF494AFF944}"/>
          </ac:spMkLst>
        </pc:spChg>
        <pc:spChg chg="add mod">
          <ac:chgData name="Roger Marshall" userId="3ef739e522b3651a" providerId="LiveId" clId="{9284AD2A-5788-4EFA-9E3C-019BF8784944}" dt="2021-01-15T18:07:13.122" v="453" actId="14100"/>
          <ac:spMkLst>
            <pc:docMk/>
            <pc:sldMk cId="2065594442" sldId="258"/>
            <ac:spMk id="9" creationId="{29F3B78E-F9AA-45EA-AF6C-675BC3144C2A}"/>
          </ac:spMkLst>
        </pc:spChg>
        <pc:picChg chg="add mod">
          <ac:chgData name="Roger Marshall" userId="3ef739e522b3651a" providerId="LiveId" clId="{9284AD2A-5788-4EFA-9E3C-019BF8784944}" dt="2021-01-15T17:58:16.751" v="288" actId="14100"/>
          <ac:picMkLst>
            <pc:docMk/>
            <pc:sldMk cId="2065594442" sldId="258"/>
            <ac:picMk id="2" creationId="{7B493DDA-2F9C-4975-B3B9-D6D4D08981ED}"/>
          </ac:picMkLst>
        </pc:picChg>
        <pc:picChg chg="add mod">
          <ac:chgData name="Roger Marshall" userId="3ef739e522b3651a" providerId="LiveId" clId="{9284AD2A-5788-4EFA-9E3C-019BF8784944}" dt="2021-01-15T17:58:33.207" v="290" actId="14100"/>
          <ac:picMkLst>
            <pc:docMk/>
            <pc:sldMk cId="2065594442" sldId="258"/>
            <ac:picMk id="6" creationId="{3C4C3771-279C-4269-B036-ADF36F9729C1}"/>
          </ac:picMkLst>
        </pc:picChg>
        <pc:picChg chg="add mod">
          <ac:chgData name="Roger Marshall" userId="3ef739e522b3651a" providerId="LiveId" clId="{9284AD2A-5788-4EFA-9E3C-019BF8784944}" dt="2021-01-15T18:03:39.256" v="386"/>
          <ac:picMkLst>
            <pc:docMk/>
            <pc:sldMk cId="2065594442" sldId="258"/>
            <ac:picMk id="7" creationId="{10399135-914A-457F-864B-8E1AE88D8AE5}"/>
          </ac:picMkLst>
        </pc:picChg>
        <pc:picChg chg="add del mod">
          <ac:chgData name="Roger Marshall" userId="3ef739e522b3651a" providerId="LiveId" clId="{9284AD2A-5788-4EFA-9E3C-019BF8784944}" dt="2021-01-15T17:58:14.022" v="287" actId="1076"/>
          <ac:picMkLst>
            <pc:docMk/>
            <pc:sldMk cId="2065594442" sldId="258"/>
            <ac:picMk id="1026" creationId="{EEF06D3D-4370-4D78-BE78-79C6BA0D41B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61536-D0D8-44FD-9D6C-0300F88088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450471-6465-4F65-B720-ECB018E3C0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50FF4-4962-4C78-8E42-E317FAE38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DFD4A-EFA2-44DD-91A0-B62626AD7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F6383-7BCA-4820-B58B-1CCE81F24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330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6EC44-EADA-46C6-AA18-83E1CA6FD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2AB16-EA5D-4C7D-A6D4-4987A098E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2BD-6C6B-403D-A547-83D10752A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A181CF-8371-42CE-94CA-35FD471C4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63DCE5-ED23-44D3-B9E0-2B90BAAAE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69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BC8C2-D85B-4FA9-A375-72D1B32FD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6F08DB-4AED-4958-88EF-DD43CED5A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7148E-E169-4172-ADC3-17598C984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FE3D0B-CE79-45B1-A7A6-8C0029C80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298F5-18DF-421C-BABA-188380963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286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F4782-8072-4F12-8441-915D8BE7C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20FCA-06D3-4E1D-8B29-D9DBC620CC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58232-65D2-4597-B47C-A4954825FF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4313A2-896D-4F56-96C9-D3365F3C5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AE2702-AF30-4743-A303-ADBCEBCF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1C0DC3-04C2-4DC3-9DB0-781D8009D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676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BD0DE-E6F0-42E2-9FF7-5B005D8E1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48A3FD-696F-4CA7-997C-649C56563B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ACDBD4-3BE6-445D-93E8-53C0C806CB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EF4CF9-EB33-45C3-84A8-41985FC067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A1B10F-0B8C-48B2-823B-23DA909638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A7B27D-3D5D-457C-AB31-D6ABA7C1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E0522F-CDA1-47AA-94F9-A40768F17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2BE60E-04E6-4A57-8AB4-E4F227460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58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1B173-7AD5-441B-A66E-04B355CBF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8F81AD-A1E2-4996-87D6-AEB4B9B7C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BFC232-D415-45CF-B665-A59F9FFF6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93A04-F0F5-436D-9660-D8B20B08D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242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F7C023-3422-4DAB-B338-6EC969DE1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0E61FA-865F-42C1-A3AB-99C393CD4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976C63-493D-404C-854C-AF104C6A1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739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70162-B866-4B01-8B99-7B60AFF94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16930-4E20-4D56-88AB-9A54CE696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97F414-F1C5-4B2C-B43F-4CEA4442D2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0B3F7-5BC2-4E2A-9F85-E56D9740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A8EEB-2682-4E29-BB15-427710C36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7F3FEE-B665-486A-90BB-E5C101950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988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F2A64-F45D-44D6-B72D-1FB95C198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0B50BC-C87C-469F-97AF-E4E34B088A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A13E1A-D189-4D56-8EB8-1F26A1030C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F33B6D-7A03-4506-A879-1C75F6F08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68DDB8-129C-4712-BBED-5DC9CCDA6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3578AA-303D-467B-937C-6201B06E5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902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CD84C-F9FC-4D5F-B9AA-A9EA9E1B4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24EACA-F1A6-40B3-BCC1-C2DF38339F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B6D0C1-B788-4594-A5B7-EF9EC0183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9A4A-A5DA-46A1-A6F1-548C562E2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8580C-7048-4CE2-BA16-13DC42B4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157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817C08-3E59-4323-B3DA-9D86D176A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866C1B-489B-43E8-9DE0-88908E3C25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86453-335D-41CF-8233-9CFF75D9B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73D52-ADDB-46DC-AFA9-AEA89C885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205C0-0674-4C17-AF70-2DF6E3FF8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916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2F7DC7-72B1-4ECA-82F1-A2B6B2FE9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87ED18-DE94-4245-9302-51348B231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8E571-C3F3-46BA-B1DD-712E18796B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3C001-781C-476E-A4F7-55E8E9D37D40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EFB2D5-FC9A-4BF0-BCB1-8DEEDBD0AC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1A4F1-15A2-4A2C-AD51-74781C21FA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B31EA-BA8B-4A00-B0EC-DEEC85B6F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784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ww.languageangels.com/homeschool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761FEA-9889-4BCC-9194-73289420F60C}"/>
              </a:ext>
            </a:extLst>
          </p:cNvPr>
          <p:cNvSpPr txBox="1"/>
          <p:nvPr/>
        </p:nvSpPr>
        <p:spPr>
          <a:xfrm>
            <a:off x="5211661" y="780376"/>
            <a:ext cx="6094602" cy="50167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    https://www.languageangels.com/homeschool/</a:t>
            </a:r>
            <a:endParaRPr lang="en-GB" dirty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When you open up the site click on dashboard.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Go to the Intermediate Challenge Level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Click on Unit 1  (</a:t>
            </a:r>
            <a:r>
              <a:rPr lang="en-GB" sz="2000" b="1" dirty="0" err="1"/>
              <a:t>En</a:t>
            </a:r>
            <a:r>
              <a:rPr lang="en-GB" sz="2000" b="1" dirty="0"/>
              <a:t> </a:t>
            </a:r>
            <a:r>
              <a:rPr lang="en-GB" sz="2000" b="1" dirty="0" err="1"/>
              <a:t>Classe</a:t>
            </a:r>
            <a:r>
              <a:rPr lang="en-GB" sz="2000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Go to lesson one and move through the slides making sure you repeat each word (press the speaker).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Then look at the words. Write them down using slide number 14.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/>
              <a:t>Then practise the la questionne et la response on the next slide! </a:t>
            </a:r>
          </a:p>
          <a:p>
            <a:endParaRPr lang="en-GB" sz="2000" b="1" dirty="0"/>
          </a:p>
          <a:p>
            <a:r>
              <a:rPr lang="en-GB" sz="2000" b="1" dirty="0"/>
              <a:t> </a:t>
            </a:r>
          </a:p>
          <a:p>
            <a:pPr algn="ctr"/>
            <a:r>
              <a:rPr lang="en-GB" sz="4400" dirty="0"/>
              <a:t>Bon courage!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EADC11-BA76-418C-A3CF-78006885C1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437" y="1783884"/>
            <a:ext cx="4245025" cy="30027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C1C610-2A93-4EF6-BCCD-8C9AACFFD81D}"/>
              </a:ext>
            </a:extLst>
          </p:cNvPr>
          <p:cNvSpPr txBox="1"/>
          <p:nvPr/>
        </p:nvSpPr>
        <p:spPr>
          <a:xfrm>
            <a:off x="1634685" y="457210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Login:StPete1494</a:t>
            </a:r>
          </a:p>
          <a:p>
            <a:r>
              <a:rPr lang="en-GB" b="1" dirty="0" err="1"/>
              <a:t>Password:lahome</a:t>
            </a:r>
            <a:endParaRPr lang="en-GB" b="1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914F9F3-3E4F-4198-854E-0BBF0A82C8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4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422"/>
    </mc:Choice>
    <mc:Fallback>
      <p:transition spd="slow" advTm="72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493DDA-2F9C-4975-B3B9-D6D4D08981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8425"/>
            <a:ext cx="6508865" cy="31651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416A4D-6305-4A4B-BC76-9049348FDC55}"/>
              </a:ext>
            </a:extLst>
          </p:cNvPr>
          <p:cNvSpPr txBox="1"/>
          <p:nvPr/>
        </p:nvSpPr>
        <p:spPr>
          <a:xfrm>
            <a:off x="1637951" y="1820411"/>
            <a:ext cx="471251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/>
              <a:t>Qu’est-ce que c’est?</a:t>
            </a:r>
          </a:p>
          <a:p>
            <a:r>
              <a:rPr lang="en-GB" sz="3600" b="1" dirty="0"/>
              <a:t>What is it? </a:t>
            </a: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D06FF24C-CAA2-4CF3-9186-975428E52C7F}"/>
              </a:ext>
            </a:extLst>
          </p:cNvPr>
          <p:cNvSpPr/>
          <p:nvPr/>
        </p:nvSpPr>
        <p:spPr>
          <a:xfrm>
            <a:off x="8334337" y="1268908"/>
            <a:ext cx="3391196" cy="347472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C’est un </a:t>
            </a:r>
            <a:r>
              <a:rPr lang="en-GB" sz="3600" b="1" dirty="0" err="1">
                <a:solidFill>
                  <a:schemeClr val="tx1"/>
                </a:solidFill>
              </a:rPr>
              <a:t>stylo</a:t>
            </a:r>
            <a:r>
              <a:rPr lang="en-GB" sz="3600" b="1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en-GB" sz="3600" b="1" dirty="0">
              <a:solidFill>
                <a:schemeClr val="tx1"/>
              </a:solidFill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</a:rPr>
              <a:t>C’est </a:t>
            </a:r>
            <a:r>
              <a:rPr lang="en-GB" sz="3600" b="1" dirty="0" err="1">
                <a:solidFill>
                  <a:schemeClr val="tx1"/>
                </a:solidFill>
              </a:rPr>
              <a:t>une</a:t>
            </a:r>
            <a:r>
              <a:rPr lang="en-GB" sz="3600" b="1" dirty="0">
                <a:solidFill>
                  <a:schemeClr val="tx1"/>
                </a:solidFill>
              </a:rPr>
              <a:t> </a:t>
            </a:r>
            <a:r>
              <a:rPr lang="en-GB" sz="3600" b="1" dirty="0" err="1">
                <a:solidFill>
                  <a:schemeClr val="tx1"/>
                </a:solidFill>
              </a:rPr>
              <a:t>gomme</a:t>
            </a:r>
            <a:r>
              <a:rPr lang="en-GB" sz="3600" b="1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1026" name="Picture 2" descr="Value Ball Point Pen Blue Retractable Rubber Grip 0 7mm Pack of 10 Pens">
            <a:extLst>
              <a:ext uri="{FF2B5EF4-FFF2-40B4-BE49-F238E27FC236}">
                <a16:creationId xmlns:a16="http://schemas.microsoft.com/office/drawing/2014/main" id="{EEF06D3D-4370-4D78-BE78-79C6BA0D4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848" y="3083213"/>
            <a:ext cx="2737266" cy="273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4C3771-279C-4269-B036-ADF36F9729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8500" y="4152726"/>
            <a:ext cx="2133774" cy="213377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0399135-914A-457F-864B-8E1AE88D8A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29F3B78E-F9AA-45EA-AF6C-675BC3144C2A}"/>
              </a:ext>
            </a:extLst>
          </p:cNvPr>
          <p:cNvSpPr/>
          <p:nvPr/>
        </p:nvSpPr>
        <p:spPr>
          <a:xfrm>
            <a:off x="5372274" y="4985529"/>
            <a:ext cx="2737266" cy="146575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/>
              <a:t>Why do some words begin with ‘un’ and others with ‘une’?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59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35"/>
    </mc:Choice>
    <mc:Fallback>
      <p:transition spd="slow" advTm="57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123</Words>
  <Application>Microsoft Office PowerPoint</Application>
  <PresentationFormat>Widescreen</PresentationFormat>
  <Paragraphs>19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Marshall</dc:creator>
  <cp:lastModifiedBy>Roger Marshall</cp:lastModifiedBy>
  <cp:revision>1</cp:revision>
  <dcterms:created xsi:type="dcterms:W3CDTF">2021-01-15T17:48:11Z</dcterms:created>
  <dcterms:modified xsi:type="dcterms:W3CDTF">2021-01-15T18:07:17Z</dcterms:modified>
</cp:coreProperties>
</file>