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298" r:id="rId13"/>
    <p:sldId id="308" r:id="rId14"/>
    <p:sldId id="299" r:id="rId15"/>
    <p:sldId id="306" r:id="rId16"/>
    <p:sldId id="300" r:id="rId17"/>
    <p:sldId id="307" r:id="rId18"/>
    <p:sldId id="304" r:id="rId19"/>
    <p:sldId id="309" r:id="rId20"/>
    <p:sldId id="310" r:id="rId21"/>
    <p:sldId id="301" r:id="rId22"/>
    <p:sldId id="311" r:id="rId23"/>
    <p:sldId id="312" r:id="rId24"/>
    <p:sldId id="313" r:id="rId25"/>
    <p:sldId id="314" r:id="rId26"/>
    <p:sldId id="315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13" userDrawn="1">
          <p15:clr>
            <a:srgbClr val="A4A3A4"/>
          </p15:clr>
        </p15:guide>
        <p15:guide id="2" pos="122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474" y="66"/>
      </p:cViewPr>
      <p:guideLst>
        <p:guide orient="horz" pos="913"/>
        <p:guide pos="12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11" Type="http://schemas.openxmlformats.org/officeDocument/2006/relationships/image" Target="../media/image10.png"/><Relationship Id="rId5" Type="http://schemas.openxmlformats.org/officeDocument/2006/relationships/image" Target="../media/image9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6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18.png"/><Relationship Id="rId5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2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210.png"/><Relationship Id="rId11" Type="http://schemas.openxmlformats.org/officeDocument/2006/relationships/image" Target="../media/image25.png"/><Relationship Id="rId5" Type="http://schemas.openxmlformats.org/officeDocument/2006/relationships/image" Target="../media/image200.png"/><Relationship Id="rId10" Type="http://schemas.openxmlformats.org/officeDocument/2006/relationships/image" Target="../media/image24.png"/><Relationship Id="rId9" Type="http://schemas.openxmlformats.org/officeDocument/2006/relationships/image" Target="../media/image23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DC6920C3-E405-4896-BF96-88266D6AF2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9126101"/>
              </p:ext>
            </p:extLst>
          </p:nvPr>
        </p:nvGraphicFramePr>
        <p:xfrm>
          <a:off x="1330745" y="3257156"/>
          <a:ext cx="6096000" cy="85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170335784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78587744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83643778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95349502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92390670"/>
                    </a:ext>
                  </a:extLst>
                </a:gridCol>
              </a:tblGrid>
              <a:tr h="396000">
                <a:tc gridSpan="5"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645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379722"/>
                  </a:ext>
                </a:extLst>
              </a:tr>
              <a:tr h="4284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118285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646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626" t="-9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5531556" y="992201"/>
                <a:ext cx="148448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	    3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1556" y="992201"/>
                <a:ext cx="1484487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1767102" y="3637152"/>
            <a:ext cx="1284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DDC7BC55-0421-43EA-AA91-55641E14F7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005" y="562570"/>
            <a:ext cx="790282" cy="77081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FBDA854-828F-4A80-8CA5-D0C9D741EED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542" y="562570"/>
            <a:ext cx="790282" cy="77081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5A2572B-D9B2-4FE8-AC05-DC32C4FBA67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911" y="562570"/>
            <a:ext cx="790282" cy="77081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A1EC904-B48F-4B18-95F9-D9556AD374E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445" y="562570"/>
            <a:ext cx="790282" cy="77081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B1C9881-EF77-42D0-9083-10A717677F6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911" y="1234731"/>
            <a:ext cx="790282" cy="77081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6D690DF-0C2A-4F47-AFB5-7B5AE7CD7F9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564" y="1234731"/>
            <a:ext cx="790282" cy="77081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F3C6E70-AA93-4E50-9C3D-DD414F22D2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745" y="562570"/>
            <a:ext cx="790282" cy="77081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CB9A260-5717-4CCD-ADEE-6AF9AE55C3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005" y="1234731"/>
            <a:ext cx="790282" cy="77081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39259DE-3E6F-4310-B578-1AB7A53AEB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745" y="1234731"/>
            <a:ext cx="790282" cy="770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562572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646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562572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626" t="-96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005" y="562570"/>
            <a:ext cx="790282" cy="7708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542" y="562570"/>
            <a:ext cx="790282" cy="7708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911" y="562570"/>
            <a:ext cx="790282" cy="7708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445" y="562570"/>
            <a:ext cx="790282" cy="7708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911" y="1234731"/>
            <a:ext cx="790282" cy="7708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564" y="1234731"/>
            <a:ext cx="790282" cy="7708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745" y="562570"/>
            <a:ext cx="790282" cy="7708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4005" y="1234731"/>
            <a:ext cx="790282" cy="77081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745" y="1234731"/>
            <a:ext cx="790282" cy="77081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415755" y="992201"/>
                <a:ext cx="12848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5755" y="992201"/>
                <a:ext cx="1284824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8373766"/>
              </p:ext>
            </p:extLst>
          </p:nvPr>
        </p:nvGraphicFramePr>
        <p:xfrm>
          <a:off x="1330745" y="3257156"/>
          <a:ext cx="6096000" cy="85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>
                  <a:extLst>
                    <a:ext uri="{9D8B030D-6E8A-4147-A177-3AD203B41FA5}">
                      <a16:colId xmlns:a16="http://schemas.microsoft.com/office/drawing/2014/main" val="1703357847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78587744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83643778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953495022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692390670"/>
                    </a:ext>
                  </a:extLst>
                </a:gridCol>
              </a:tblGrid>
              <a:tr h="396000">
                <a:tc gridSpan="5"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</a:rPr>
                        <a:t>645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6379722"/>
                  </a:ext>
                </a:extLst>
              </a:tr>
              <a:tr h="4284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1182855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1767100" y="3636512"/>
            <a:ext cx="1284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?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1407359"/>
              </p:ext>
            </p:extLst>
          </p:nvPr>
        </p:nvGraphicFramePr>
        <p:xfrm>
          <a:off x="950961" y="1663950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607856" y="1905881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114576" y="1905881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549978" y="1905881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430032" y="2239681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325459" y="992201"/>
            <a:ext cx="1737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108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4233568"/>
              </p:ext>
            </p:extLst>
          </p:nvPr>
        </p:nvGraphicFramePr>
        <p:xfrm>
          <a:off x="2413322" y="3929317"/>
          <a:ext cx="2513840" cy="1326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3070217" y="417124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576937" y="417124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012339" y="4171248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360132" y="455670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895948" y="4556707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586086" y="3628510"/>
            <a:ext cx="1737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129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654896" y="5264270"/>
            <a:ext cx="1737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129 r1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2ADFFED7-A546-4645-AFE4-D785F06D2477}"/>
                  </a:ext>
                </a:extLst>
              </p:cNvPr>
              <p:cNvSpPr txBox="1"/>
              <p:nvPr/>
            </p:nvSpPr>
            <p:spPr>
              <a:xfrm>
                <a:off x="5531556" y="992201"/>
                <a:ext cx="148448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	    3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2ADFFED7-A546-4645-AFE4-D785F06D24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1556" y="992201"/>
                <a:ext cx="1484487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780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22" grpId="0"/>
      <p:bldP spid="23" grpId="0"/>
      <p:bldP spid="24" grpId="0"/>
      <p:bldP spid="26" grpId="0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68271" y="735182"/>
            <a:ext cx="64592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Mr Rose is building some garden furniture.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94538" y="3179460"/>
            <a:ext cx="60066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His plank of wood is 3.96 m long.</a:t>
            </a:r>
          </a:p>
          <a:p>
            <a:pPr algn="ctr"/>
            <a:r>
              <a:rPr lang="en-GB" sz="2800" dirty="0"/>
              <a:t>He needs to cut it into 3 equal pieces.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47" b="29241"/>
          <a:stretch/>
        </p:blipFill>
        <p:spPr>
          <a:xfrm>
            <a:off x="1962986" y="1447451"/>
            <a:ext cx="4869791" cy="160451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522913" y="4385273"/>
            <a:ext cx="37499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How long is each piece?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074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3" name="Table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148800"/>
              </p:ext>
            </p:extLst>
          </p:nvPr>
        </p:nvGraphicFramePr>
        <p:xfrm>
          <a:off x="667512" y="442937"/>
          <a:ext cx="5014830" cy="36694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7161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671610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671610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519960"/>
              </p:ext>
            </p:extLst>
          </p:nvPr>
        </p:nvGraphicFramePr>
        <p:xfrm>
          <a:off x="5648220" y="1806913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7288671"/>
              </p:ext>
            </p:extLst>
          </p:nvPr>
        </p:nvGraphicFramePr>
        <p:xfrm>
          <a:off x="5648220" y="1806913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123850"/>
              </p:ext>
            </p:extLst>
          </p:nvPr>
        </p:nvGraphicFramePr>
        <p:xfrm>
          <a:off x="5648220" y="1806913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220251"/>
              </p:ext>
            </p:extLst>
          </p:nvPr>
        </p:nvGraphicFramePr>
        <p:xfrm>
          <a:off x="5648220" y="1806913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170" y="1094059"/>
            <a:ext cx="543686" cy="53029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572" y="1626419"/>
            <a:ext cx="543686" cy="53029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454" y="1094059"/>
            <a:ext cx="543686" cy="53029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620" y="1069100"/>
            <a:ext cx="556443" cy="542738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620" y="1613952"/>
            <a:ext cx="556443" cy="542738"/>
          </a:xfrm>
          <a:prstGeom prst="rect">
            <a:avLst/>
          </a:prstGeom>
        </p:spPr>
      </p:pic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1356486"/>
              </p:ext>
            </p:extLst>
          </p:nvPr>
        </p:nvGraphicFramePr>
        <p:xfrm>
          <a:off x="5648220" y="1806913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9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40" name="L-Shape 39"/>
          <p:cNvSpPr/>
          <p:nvPr/>
        </p:nvSpPr>
        <p:spPr>
          <a:xfrm rot="5400000">
            <a:off x="926767" y="1047595"/>
            <a:ext cx="1087374" cy="1185281"/>
          </a:xfrm>
          <a:prstGeom prst="corner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884" y="1066986"/>
            <a:ext cx="558000" cy="54425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962" y="1066986"/>
            <a:ext cx="558000" cy="54425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346" y="1610319"/>
            <a:ext cx="558000" cy="54425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424" y="1610319"/>
            <a:ext cx="558000" cy="54425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9884" y="2160696"/>
            <a:ext cx="558000" cy="54425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962" y="2160696"/>
            <a:ext cx="558000" cy="54425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075" y="1066986"/>
            <a:ext cx="556443" cy="54273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075" y="1611838"/>
            <a:ext cx="556443" cy="54273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610" y="2164329"/>
            <a:ext cx="556443" cy="54273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610" y="2709181"/>
            <a:ext cx="556443" cy="54273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065" y="2162215"/>
            <a:ext cx="556443" cy="542738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065" y="2707067"/>
            <a:ext cx="556443" cy="542738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620" y="3258746"/>
            <a:ext cx="556443" cy="542738"/>
          </a:xfrm>
          <a:prstGeom prst="rect">
            <a:avLst/>
          </a:prstGeom>
        </p:spPr>
      </p:pic>
      <p:sp>
        <p:nvSpPr>
          <p:cNvPr id="54" name="L-Shape 53"/>
          <p:cNvSpPr/>
          <p:nvPr/>
        </p:nvSpPr>
        <p:spPr>
          <a:xfrm rot="5400000">
            <a:off x="2583518" y="1010600"/>
            <a:ext cx="1087374" cy="1185281"/>
          </a:xfrm>
          <a:prstGeom prst="corner">
            <a:avLst>
              <a:gd name="adj1" fmla="val 55191"/>
              <a:gd name="adj2" fmla="val 50000"/>
            </a:avLst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5" name="L-Shape 54"/>
          <p:cNvSpPr/>
          <p:nvPr/>
        </p:nvSpPr>
        <p:spPr>
          <a:xfrm rot="5400000">
            <a:off x="2574070" y="2665415"/>
            <a:ext cx="1087374" cy="1185281"/>
          </a:xfrm>
          <a:prstGeom prst="corner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6" name="L-Shape 55"/>
          <p:cNvSpPr/>
          <p:nvPr/>
        </p:nvSpPr>
        <p:spPr>
          <a:xfrm rot="5400000">
            <a:off x="4181085" y="1011067"/>
            <a:ext cx="1087374" cy="1185281"/>
          </a:xfrm>
          <a:prstGeom prst="corner">
            <a:avLst>
              <a:gd name="adj1" fmla="val 55711"/>
              <a:gd name="adj2" fmla="val 50000"/>
            </a:avLst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7" name="L-Shape 56"/>
          <p:cNvSpPr/>
          <p:nvPr/>
        </p:nvSpPr>
        <p:spPr>
          <a:xfrm rot="16200000">
            <a:off x="2593346" y="1561294"/>
            <a:ext cx="1087374" cy="1185281"/>
          </a:xfrm>
          <a:prstGeom prst="corner">
            <a:avLst>
              <a:gd name="adj1" fmla="val 55710"/>
              <a:gd name="adj2" fmla="val 50000"/>
            </a:avLst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8" name="L-Shape 57"/>
          <p:cNvSpPr/>
          <p:nvPr/>
        </p:nvSpPr>
        <p:spPr>
          <a:xfrm rot="16200000">
            <a:off x="4173660" y="1559486"/>
            <a:ext cx="1087374" cy="1185281"/>
          </a:xfrm>
          <a:prstGeom prst="corner">
            <a:avLst>
              <a:gd name="adj1" fmla="val 53114"/>
              <a:gd name="adj2" fmla="val 50000"/>
            </a:avLst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9" name="Oval 58"/>
          <p:cNvSpPr/>
          <p:nvPr/>
        </p:nvSpPr>
        <p:spPr>
          <a:xfrm>
            <a:off x="2310254" y="681551"/>
            <a:ext cx="78510" cy="8219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0" name="Oval 59"/>
          <p:cNvSpPr/>
          <p:nvPr/>
        </p:nvSpPr>
        <p:spPr>
          <a:xfrm>
            <a:off x="2300292" y="1338355"/>
            <a:ext cx="78510" cy="8219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1" name="Rectangle 60"/>
          <p:cNvSpPr/>
          <p:nvPr/>
        </p:nvSpPr>
        <p:spPr>
          <a:xfrm>
            <a:off x="1629559" y="5509280"/>
            <a:ext cx="59333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Each piece of wood will be 1.32 m long.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08684" y="2648729"/>
            <a:ext cx="71288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Mr Rose has another plank of wood that</a:t>
            </a:r>
          </a:p>
          <a:p>
            <a:pPr algn="ctr"/>
            <a:r>
              <a:rPr lang="en-GB" sz="2800" dirty="0"/>
              <a:t>is 4.08 m long.</a:t>
            </a:r>
          </a:p>
          <a:p>
            <a:pPr algn="ctr"/>
            <a:r>
              <a:rPr lang="en-GB" sz="2800" dirty="0"/>
              <a:t>He needs to cut it into four equal pieces.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47" b="29241"/>
          <a:stretch/>
        </p:blipFill>
        <p:spPr>
          <a:xfrm>
            <a:off x="1915116" y="972820"/>
            <a:ext cx="4869791" cy="1604515"/>
          </a:xfrm>
          <a:prstGeom prst="rect">
            <a:avLst/>
          </a:prstGeom>
        </p:spPr>
      </p:pic>
      <p:sp>
        <p:nvSpPr>
          <p:cNvPr id="27" name="Rectangle 26"/>
          <p:cNvSpPr/>
          <p:nvPr/>
        </p:nvSpPr>
        <p:spPr>
          <a:xfrm>
            <a:off x="2598135" y="4689951"/>
            <a:ext cx="37499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/>
              <a:t>How long is each piece? 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459179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734878" y="60186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3403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9900059"/>
              </p:ext>
            </p:extLst>
          </p:nvPr>
        </p:nvGraphicFramePr>
        <p:xfrm>
          <a:off x="667512" y="442937"/>
          <a:ext cx="5014830" cy="36694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7161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671610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671610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271" y="1048921"/>
            <a:ext cx="543686" cy="5302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673" y="1581281"/>
            <a:ext cx="543686" cy="5302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555" y="1048921"/>
            <a:ext cx="543686" cy="5302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8254" y="1098908"/>
            <a:ext cx="556443" cy="5427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8254" y="1643760"/>
            <a:ext cx="556443" cy="542737"/>
          </a:xfrm>
          <a:prstGeom prst="rect">
            <a:avLst/>
          </a:prstGeom>
        </p:spPr>
      </p:pic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9630723"/>
              </p:ext>
            </p:extLst>
          </p:nvPr>
        </p:nvGraphicFramePr>
        <p:xfrm>
          <a:off x="5618910" y="1949258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 rot="5400000">
            <a:off x="907868" y="1002457"/>
            <a:ext cx="1087374" cy="118528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3709" y="1096794"/>
            <a:ext cx="556443" cy="54273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3709" y="1641646"/>
            <a:ext cx="556443" cy="54273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244" y="2194137"/>
            <a:ext cx="556443" cy="5427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244" y="2738989"/>
            <a:ext cx="556443" cy="54273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699" y="2192023"/>
            <a:ext cx="556443" cy="54273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699" y="2736875"/>
            <a:ext cx="556443" cy="542737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 rot="5400000">
            <a:off x="4294152" y="1040408"/>
            <a:ext cx="1087374" cy="118528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 rot="16200000">
            <a:off x="4295170" y="2134248"/>
            <a:ext cx="1087374" cy="118528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171857"/>
              </p:ext>
            </p:extLst>
          </p:nvPr>
        </p:nvGraphicFramePr>
        <p:xfrm>
          <a:off x="5618910" y="1949258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8151150"/>
              </p:ext>
            </p:extLst>
          </p:nvPr>
        </p:nvGraphicFramePr>
        <p:xfrm>
          <a:off x="5618910" y="1949258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6223840"/>
              </p:ext>
            </p:extLst>
          </p:nvPr>
        </p:nvGraphicFramePr>
        <p:xfrm>
          <a:off x="5618910" y="1949258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921006"/>
              </p:ext>
            </p:extLst>
          </p:nvPr>
        </p:nvGraphicFramePr>
        <p:xfrm>
          <a:off x="5618910" y="1949258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26" name="Oval 25"/>
          <p:cNvSpPr/>
          <p:nvPr/>
        </p:nvSpPr>
        <p:spPr>
          <a:xfrm flipH="1">
            <a:off x="2291736" y="644002"/>
            <a:ext cx="82800" cy="828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 flipH="1">
            <a:off x="2298102" y="1371600"/>
            <a:ext cx="82800" cy="828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463590" y="4976709"/>
            <a:ext cx="59333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ea typeface="+mn-ea"/>
                <a:cs typeface="+mn-cs"/>
              </a:rPr>
              <a:t>Each piece of wood will be 1.02 m long.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1555" y="1581281"/>
            <a:ext cx="543686" cy="530295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5650808" y="837298"/>
            <a:ext cx="26629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+mn-cs"/>
              </a:rPr>
              <a:t>1.2 m or 1.02 m?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367126" y="442936"/>
            <a:ext cx="1601048" cy="365035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0" grpId="0" animBg="1"/>
      <p:bldP spid="21" grpId="0" animBg="1"/>
      <p:bldP spid="26" grpId="0" animBg="1"/>
      <p:bldP spid="27" grpId="0" animBg="1"/>
      <p:bldP spid="31" grpId="0" animBg="1"/>
      <p:bldP spid="3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2" name="Table 1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526857"/>
              </p:ext>
            </p:extLst>
          </p:nvPr>
        </p:nvGraphicFramePr>
        <p:xfrm>
          <a:off x="667512" y="442937"/>
          <a:ext cx="5014830" cy="42181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7161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671610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671610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130" name="Picture 1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71" y="1218503"/>
            <a:ext cx="543686" cy="530295"/>
          </a:xfrm>
          <a:prstGeom prst="rect">
            <a:avLst/>
          </a:prstGeom>
        </p:spPr>
      </p:pic>
      <p:pic>
        <p:nvPicPr>
          <p:cNvPr id="131" name="Picture 1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73" y="1750863"/>
            <a:ext cx="543686" cy="530295"/>
          </a:xfrm>
          <a:prstGeom prst="rect">
            <a:avLst/>
          </a:prstGeom>
        </p:spPr>
      </p:pic>
      <p:pic>
        <p:nvPicPr>
          <p:cNvPr id="132" name="Picture 1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455" y="1218503"/>
            <a:ext cx="543686" cy="530295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961" y="1183997"/>
            <a:ext cx="556443" cy="542737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961" y="1728849"/>
            <a:ext cx="556443" cy="542737"/>
          </a:xfrm>
          <a:prstGeom prst="rect">
            <a:avLst/>
          </a:prstGeom>
        </p:spPr>
      </p:pic>
      <p:graphicFrame>
        <p:nvGraphicFramePr>
          <p:cNvPr id="135" name="Table 1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8366844"/>
              </p:ext>
            </p:extLst>
          </p:nvPr>
        </p:nvGraphicFramePr>
        <p:xfrm>
          <a:off x="5812959" y="1947179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136" name="Rectangle 135"/>
          <p:cNvSpPr/>
          <p:nvPr/>
        </p:nvSpPr>
        <p:spPr>
          <a:xfrm rot="5400000">
            <a:off x="1003768" y="1172039"/>
            <a:ext cx="1087374" cy="118528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37" name="Picture 1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416" y="1181883"/>
            <a:ext cx="556443" cy="542737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416" y="1726735"/>
            <a:ext cx="556443" cy="542737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5951" y="2279226"/>
            <a:ext cx="556443" cy="542737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5951" y="2824078"/>
            <a:ext cx="556443" cy="542737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406" y="2277112"/>
            <a:ext cx="556443" cy="542737"/>
          </a:xfrm>
          <a:prstGeom prst="rect">
            <a:avLst/>
          </a:prstGeom>
        </p:spPr>
      </p:pic>
      <p:pic>
        <p:nvPicPr>
          <p:cNvPr id="142" name="Picture 1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1406" y="2821964"/>
            <a:ext cx="556443" cy="542737"/>
          </a:xfrm>
          <a:prstGeom prst="rect">
            <a:avLst/>
          </a:prstGeom>
        </p:spPr>
      </p:pic>
      <p:sp>
        <p:nvSpPr>
          <p:cNvPr id="143" name="Rectangle 142"/>
          <p:cNvSpPr/>
          <p:nvPr/>
        </p:nvSpPr>
        <p:spPr>
          <a:xfrm rot="5400000">
            <a:off x="4232859" y="1125497"/>
            <a:ext cx="1087374" cy="118528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44" name="Rectangle 143"/>
          <p:cNvSpPr/>
          <p:nvPr/>
        </p:nvSpPr>
        <p:spPr>
          <a:xfrm rot="16200000">
            <a:off x="4233877" y="2219337"/>
            <a:ext cx="1087374" cy="118528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aphicFrame>
        <p:nvGraphicFramePr>
          <p:cNvPr id="145" name="Table 1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658578"/>
              </p:ext>
            </p:extLst>
          </p:nvPr>
        </p:nvGraphicFramePr>
        <p:xfrm>
          <a:off x="5812959" y="1947179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graphicFrame>
        <p:nvGraphicFramePr>
          <p:cNvPr id="146" name="Table 1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6702912"/>
              </p:ext>
            </p:extLst>
          </p:nvPr>
        </p:nvGraphicFramePr>
        <p:xfrm>
          <a:off x="5812959" y="1947179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graphicFrame>
        <p:nvGraphicFramePr>
          <p:cNvPr id="147" name="Table 1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224792"/>
              </p:ext>
            </p:extLst>
          </p:nvPr>
        </p:nvGraphicFramePr>
        <p:xfrm>
          <a:off x="5812959" y="1947179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graphicFrame>
        <p:nvGraphicFramePr>
          <p:cNvPr id="148" name="Table 1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0694819"/>
              </p:ext>
            </p:extLst>
          </p:nvPr>
        </p:nvGraphicFramePr>
        <p:xfrm>
          <a:off x="5812959" y="1947179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5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8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149" name="Oval 148"/>
          <p:cNvSpPr/>
          <p:nvPr/>
        </p:nvSpPr>
        <p:spPr>
          <a:xfrm>
            <a:off x="2304604" y="659820"/>
            <a:ext cx="78510" cy="8219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50" name="Oval 149"/>
          <p:cNvSpPr/>
          <p:nvPr/>
        </p:nvSpPr>
        <p:spPr>
          <a:xfrm>
            <a:off x="2304604" y="1453251"/>
            <a:ext cx="78510" cy="8219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151" name="Picture 1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455" y="1750863"/>
            <a:ext cx="543686" cy="530295"/>
          </a:xfrm>
          <a:prstGeom prst="rect">
            <a:avLst/>
          </a:prstGeom>
        </p:spPr>
      </p:pic>
      <p:pic>
        <p:nvPicPr>
          <p:cNvPr id="152" name="Picture 15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839" y="1196984"/>
            <a:ext cx="556443" cy="542738"/>
          </a:xfrm>
          <a:prstGeom prst="rect">
            <a:avLst/>
          </a:prstGeom>
        </p:spPr>
      </p:pic>
      <p:pic>
        <p:nvPicPr>
          <p:cNvPr id="153" name="Picture 1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294" y="1194870"/>
            <a:ext cx="556443" cy="542738"/>
          </a:xfrm>
          <a:prstGeom prst="rect">
            <a:avLst/>
          </a:prstGeom>
        </p:spPr>
      </p:pic>
      <p:pic>
        <p:nvPicPr>
          <p:cNvPr id="154" name="Picture 1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73" y="2307943"/>
            <a:ext cx="543686" cy="530295"/>
          </a:xfrm>
          <a:prstGeom prst="rect">
            <a:avLst/>
          </a:prstGeom>
        </p:spPr>
      </p:pic>
      <p:sp>
        <p:nvSpPr>
          <p:cNvPr id="155" name="TextBox 154"/>
          <p:cNvSpPr txBox="1"/>
          <p:nvPr/>
        </p:nvSpPr>
        <p:spPr>
          <a:xfrm>
            <a:off x="7049833" y="2485691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cxnSp>
        <p:nvCxnSpPr>
          <p:cNvPr id="156" name="Straight Arrow Connector 155"/>
          <p:cNvCxnSpPr/>
          <p:nvPr/>
        </p:nvCxnSpPr>
        <p:spPr>
          <a:xfrm flipV="1">
            <a:off x="1547455" y="2480226"/>
            <a:ext cx="1032349" cy="92864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7" name="Picture 1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839" y="1728848"/>
            <a:ext cx="556443" cy="542738"/>
          </a:xfrm>
          <a:prstGeom prst="rect">
            <a:avLst/>
          </a:prstGeom>
        </p:spPr>
      </p:pic>
      <p:pic>
        <p:nvPicPr>
          <p:cNvPr id="158" name="Picture 1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294" y="1728848"/>
            <a:ext cx="556443" cy="542738"/>
          </a:xfrm>
          <a:prstGeom prst="rect">
            <a:avLst/>
          </a:prstGeom>
        </p:spPr>
      </p:pic>
      <p:pic>
        <p:nvPicPr>
          <p:cNvPr id="159" name="Picture 15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839" y="2279225"/>
            <a:ext cx="556443" cy="542738"/>
          </a:xfrm>
          <a:prstGeom prst="rect">
            <a:avLst/>
          </a:prstGeom>
        </p:spPr>
      </p:pic>
      <p:pic>
        <p:nvPicPr>
          <p:cNvPr id="160" name="Picture 15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294" y="2279225"/>
            <a:ext cx="556443" cy="542738"/>
          </a:xfrm>
          <a:prstGeom prst="rect">
            <a:avLst/>
          </a:prstGeom>
        </p:spPr>
      </p:pic>
      <p:pic>
        <p:nvPicPr>
          <p:cNvPr id="161" name="Picture 1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839" y="2824077"/>
            <a:ext cx="556443" cy="542738"/>
          </a:xfrm>
          <a:prstGeom prst="rect">
            <a:avLst/>
          </a:prstGeom>
        </p:spPr>
      </p:pic>
      <p:pic>
        <p:nvPicPr>
          <p:cNvPr id="162" name="Picture 16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294" y="2824077"/>
            <a:ext cx="556443" cy="542738"/>
          </a:xfrm>
          <a:prstGeom prst="rect">
            <a:avLst/>
          </a:prstGeom>
        </p:spPr>
      </p:pic>
      <p:pic>
        <p:nvPicPr>
          <p:cNvPr id="163" name="Picture 16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839" y="3376069"/>
            <a:ext cx="556443" cy="542738"/>
          </a:xfrm>
          <a:prstGeom prst="rect">
            <a:avLst/>
          </a:prstGeom>
        </p:spPr>
      </p:pic>
      <p:pic>
        <p:nvPicPr>
          <p:cNvPr id="164" name="Picture 16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294" y="3373955"/>
            <a:ext cx="556443" cy="542738"/>
          </a:xfrm>
          <a:prstGeom prst="rect">
            <a:avLst/>
          </a:prstGeom>
        </p:spPr>
      </p:pic>
      <p:pic>
        <p:nvPicPr>
          <p:cNvPr id="165" name="Picture 16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839" y="3881274"/>
            <a:ext cx="556443" cy="542738"/>
          </a:xfrm>
          <a:prstGeom prst="rect">
            <a:avLst/>
          </a:prstGeom>
        </p:spPr>
      </p:pic>
      <p:pic>
        <p:nvPicPr>
          <p:cNvPr id="166" name="Picture 16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294" y="3879160"/>
            <a:ext cx="556443" cy="542738"/>
          </a:xfrm>
          <a:prstGeom prst="rect">
            <a:avLst/>
          </a:prstGeom>
        </p:spPr>
      </p:pic>
      <p:cxnSp>
        <p:nvCxnSpPr>
          <p:cNvPr id="167" name="Straight Arrow Connector 166"/>
          <p:cNvCxnSpPr/>
          <p:nvPr/>
        </p:nvCxnSpPr>
        <p:spPr>
          <a:xfrm flipV="1">
            <a:off x="1112516" y="2376226"/>
            <a:ext cx="323800" cy="393727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Rectangle 167"/>
          <p:cNvSpPr/>
          <p:nvPr/>
        </p:nvSpPr>
        <p:spPr>
          <a:xfrm rot="5400000">
            <a:off x="2626131" y="1119031"/>
            <a:ext cx="1087374" cy="118528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69" name="Rectangle 168"/>
          <p:cNvSpPr/>
          <p:nvPr/>
        </p:nvSpPr>
        <p:spPr>
          <a:xfrm rot="16200000">
            <a:off x="2627149" y="2212871"/>
            <a:ext cx="1087374" cy="118528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70" name="Rectangle 169"/>
          <p:cNvSpPr/>
          <p:nvPr/>
        </p:nvSpPr>
        <p:spPr>
          <a:xfrm rot="16200000">
            <a:off x="2639304" y="3331192"/>
            <a:ext cx="1087374" cy="118528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pSp>
        <p:nvGrpSpPr>
          <p:cNvPr id="171" name="Group 170"/>
          <p:cNvGrpSpPr/>
          <p:nvPr/>
        </p:nvGrpSpPr>
        <p:grpSpPr>
          <a:xfrm>
            <a:off x="6219256" y="3781636"/>
            <a:ext cx="1940061" cy="1764119"/>
            <a:chOff x="2302912" y="349912"/>
            <a:chExt cx="1940061" cy="1764119"/>
          </a:xfrm>
        </p:grpSpPr>
        <p:grpSp>
          <p:nvGrpSpPr>
            <p:cNvPr id="172" name="Group 171"/>
            <p:cNvGrpSpPr/>
            <p:nvPr/>
          </p:nvGrpSpPr>
          <p:grpSpPr>
            <a:xfrm>
              <a:off x="2302912" y="349912"/>
              <a:ext cx="1940061" cy="1764119"/>
              <a:chOff x="268171" y="249049"/>
              <a:chExt cx="2498576" cy="2448272"/>
            </a:xfrm>
          </p:grpSpPr>
          <p:sp>
            <p:nvSpPr>
              <p:cNvPr id="176" name="Oval 175"/>
              <p:cNvSpPr/>
              <p:nvPr/>
            </p:nvSpPr>
            <p:spPr>
              <a:xfrm>
                <a:off x="1081963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177" name="Oval 176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178" name="Oval 177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cxnSp>
            <p:nvCxnSpPr>
              <p:cNvPr id="179" name="Straight Connector 178"/>
              <p:cNvCxnSpPr>
                <a:stCxn id="176" idx="3"/>
              </p:cNvCxnSpPr>
              <p:nvPr/>
            </p:nvCxnSpPr>
            <p:spPr>
              <a:xfrm flipH="1">
                <a:off x="844235" y="1029538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Straight Connector 179"/>
              <p:cNvCxnSpPr>
                <a:stCxn id="176" idx="5"/>
              </p:cNvCxnSpPr>
              <p:nvPr/>
            </p:nvCxnSpPr>
            <p:spPr>
              <a:xfrm>
                <a:off x="1862452" y="1029537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3" name="Rectangle 172"/>
            <p:cNvSpPr/>
            <p:nvPr/>
          </p:nvSpPr>
          <p:spPr>
            <a:xfrm>
              <a:off x="2974151" y="426891"/>
              <a:ext cx="6415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dirty="0"/>
                <a:t>5.2</a:t>
              </a:r>
            </a:p>
          </p:txBody>
        </p:sp>
        <p:sp>
          <p:nvSpPr>
            <p:cNvPr id="174" name="Rectangle 173"/>
            <p:cNvSpPr/>
            <p:nvPr/>
          </p:nvSpPr>
          <p:spPr>
            <a:xfrm>
              <a:off x="2471420" y="1507983"/>
              <a:ext cx="77120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800" dirty="0"/>
                <a:t>4</a:t>
              </a:r>
            </a:p>
          </p:txBody>
        </p:sp>
        <p:sp>
          <p:nvSpPr>
            <p:cNvPr id="175" name="Rectangle 174"/>
            <p:cNvSpPr/>
            <p:nvPr/>
          </p:nvSpPr>
          <p:spPr>
            <a:xfrm>
              <a:off x="3574427" y="1492460"/>
              <a:ext cx="6415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1.2</a:t>
              </a:r>
            </a:p>
          </p:txBody>
        </p:sp>
      </p:grpSp>
      <p:grpSp>
        <p:nvGrpSpPr>
          <p:cNvPr id="181" name="Group 180"/>
          <p:cNvGrpSpPr/>
          <p:nvPr/>
        </p:nvGrpSpPr>
        <p:grpSpPr>
          <a:xfrm>
            <a:off x="6219256" y="3781636"/>
            <a:ext cx="1940061" cy="1764119"/>
            <a:chOff x="2302912" y="349912"/>
            <a:chExt cx="1940061" cy="1764119"/>
          </a:xfrm>
        </p:grpSpPr>
        <p:grpSp>
          <p:nvGrpSpPr>
            <p:cNvPr id="182" name="Group 181"/>
            <p:cNvGrpSpPr/>
            <p:nvPr/>
          </p:nvGrpSpPr>
          <p:grpSpPr>
            <a:xfrm>
              <a:off x="2302912" y="349912"/>
              <a:ext cx="1940061" cy="1764119"/>
              <a:chOff x="268171" y="249049"/>
              <a:chExt cx="2498576" cy="2448272"/>
            </a:xfrm>
          </p:grpSpPr>
          <p:sp>
            <p:nvSpPr>
              <p:cNvPr id="186" name="Oval 185"/>
              <p:cNvSpPr/>
              <p:nvPr/>
            </p:nvSpPr>
            <p:spPr>
              <a:xfrm>
                <a:off x="1081963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187" name="Oval 186"/>
              <p:cNvSpPr/>
              <p:nvPr/>
            </p:nvSpPr>
            <p:spPr>
              <a:xfrm>
                <a:off x="268171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188" name="Oval 187"/>
              <p:cNvSpPr/>
              <p:nvPr/>
            </p:nvSpPr>
            <p:spPr>
              <a:xfrm>
                <a:off x="1852347" y="1782921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cxnSp>
            <p:nvCxnSpPr>
              <p:cNvPr id="189" name="Straight Connector 188"/>
              <p:cNvCxnSpPr>
                <a:stCxn id="186" idx="3"/>
              </p:cNvCxnSpPr>
              <p:nvPr/>
            </p:nvCxnSpPr>
            <p:spPr>
              <a:xfrm flipH="1">
                <a:off x="844234" y="1029538"/>
                <a:ext cx="371639" cy="753383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/>
              <p:cNvCxnSpPr>
                <a:stCxn id="186" idx="5"/>
              </p:cNvCxnSpPr>
              <p:nvPr/>
            </p:nvCxnSpPr>
            <p:spPr>
              <a:xfrm>
                <a:off x="1862452" y="1029537"/>
                <a:ext cx="349935" cy="756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83" name="Rectangle 182"/>
            <p:cNvSpPr/>
            <p:nvPr/>
          </p:nvSpPr>
          <p:spPr>
            <a:xfrm>
              <a:off x="2968508" y="415603"/>
              <a:ext cx="6415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GB" sz="2800" dirty="0"/>
                <a:t>5.2</a:t>
              </a:r>
            </a:p>
          </p:txBody>
        </p:sp>
        <p:sp>
          <p:nvSpPr>
            <p:cNvPr id="184" name="Rectangle 183"/>
            <p:cNvSpPr/>
            <p:nvPr/>
          </p:nvSpPr>
          <p:spPr>
            <a:xfrm>
              <a:off x="2471420" y="1507983"/>
              <a:ext cx="771202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2800" dirty="0"/>
                <a:t>5</a:t>
              </a:r>
            </a:p>
          </p:txBody>
        </p:sp>
        <p:sp>
          <p:nvSpPr>
            <p:cNvPr id="185" name="Rectangle 184"/>
            <p:cNvSpPr/>
            <p:nvPr/>
          </p:nvSpPr>
          <p:spPr>
            <a:xfrm>
              <a:off x="3586831" y="1481795"/>
              <a:ext cx="6415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0.2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035242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" grpId="0" animBg="1"/>
      <p:bldP spid="143" grpId="0" animBg="1"/>
      <p:bldP spid="144" grpId="0" animBg="1"/>
      <p:bldP spid="155" grpId="0"/>
      <p:bldP spid="168" grpId="0" animBg="1"/>
      <p:bldP spid="169" grpId="0" animBg="1"/>
      <p:bldP spid="17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902588"/>
              </p:ext>
            </p:extLst>
          </p:nvPr>
        </p:nvGraphicFramePr>
        <p:xfrm>
          <a:off x="667512" y="442937"/>
          <a:ext cx="3343220" cy="55897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7161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671610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93303"/>
              </p:ext>
            </p:extLst>
          </p:nvPr>
        </p:nvGraphicFramePr>
        <p:xfrm>
          <a:off x="667512" y="442937"/>
          <a:ext cx="5014830" cy="55897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7161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671610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671610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2306259" y="698642"/>
            <a:ext cx="78510" cy="8219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2306259" y="1297570"/>
            <a:ext cx="78510" cy="8219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89" y="1053274"/>
            <a:ext cx="543686" cy="5302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191" y="1585634"/>
            <a:ext cx="543686" cy="5302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073" y="1053274"/>
            <a:ext cx="543686" cy="5302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476" y="1585634"/>
            <a:ext cx="543686" cy="53029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962" y="1028315"/>
            <a:ext cx="556443" cy="5427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962" y="1573167"/>
            <a:ext cx="556443" cy="54273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008386" y="1006810"/>
            <a:ext cx="1087374" cy="1185281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2463962" y="1078368"/>
            <a:ext cx="556444" cy="43880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2463962" y="1623220"/>
            <a:ext cx="556444" cy="43880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1" idx="3"/>
          </p:cNvCxnSpPr>
          <p:nvPr/>
        </p:nvCxnSpPr>
        <p:spPr>
          <a:xfrm flipV="1">
            <a:off x="3020406" y="1297772"/>
            <a:ext cx="1165412" cy="1912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994143" y="1965765"/>
            <a:ext cx="1165412" cy="1751441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009" y="1054480"/>
            <a:ext cx="558000" cy="54425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569" y="1054480"/>
            <a:ext cx="558000" cy="54425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471" y="1511164"/>
            <a:ext cx="558000" cy="54425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031" y="1511164"/>
            <a:ext cx="558000" cy="54425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009" y="1998933"/>
            <a:ext cx="558000" cy="54425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569" y="1998933"/>
            <a:ext cx="558000" cy="5442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933" y="2456225"/>
            <a:ext cx="558000" cy="54425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492" y="2456225"/>
            <a:ext cx="558000" cy="54425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933" y="2912908"/>
            <a:ext cx="558000" cy="54425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492" y="2912908"/>
            <a:ext cx="558000" cy="54425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932" y="3489447"/>
            <a:ext cx="557326" cy="5436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492" y="3489447"/>
            <a:ext cx="557326" cy="5436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394" y="3946131"/>
            <a:ext cx="557326" cy="5436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954" y="3946131"/>
            <a:ext cx="557326" cy="5436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932" y="4433900"/>
            <a:ext cx="557326" cy="5436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1492" y="4433900"/>
            <a:ext cx="557326" cy="5436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856" y="4891192"/>
            <a:ext cx="557326" cy="5436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415" y="4891192"/>
            <a:ext cx="557326" cy="5436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856" y="5347875"/>
            <a:ext cx="557326" cy="54360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415" y="5347875"/>
            <a:ext cx="557326" cy="543600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7393692" y="3219708"/>
            <a:ext cx="5071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39" name="Rectangle 38"/>
          <p:cNvSpPr/>
          <p:nvPr/>
        </p:nvSpPr>
        <p:spPr>
          <a:xfrm>
            <a:off x="4298472" y="1076502"/>
            <a:ext cx="970840" cy="925532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0" name="Rectangle 39"/>
          <p:cNvSpPr/>
          <p:nvPr/>
        </p:nvSpPr>
        <p:spPr>
          <a:xfrm>
            <a:off x="4298472" y="2032059"/>
            <a:ext cx="970840" cy="925532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1" name="Rectangle 40"/>
          <p:cNvSpPr/>
          <p:nvPr/>
        </p:nvSpPr>
        <p:spPr>
          <a:xfrm>
            <a:off x="4298472" y="2969472"/>
            <a:ext cx="970840" cy="1007135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2" name="Rectangle 41"/>
          <p:cNvSpPr/>
          <p:nvPr/>
        </p:nvSpPr>
        <p:spPr>
          <a:xfrm>
            <a:off x="4298472" y="3999045"/>
            <a:ext cx="970840" cy="925532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43" name="Rectangle 42"/>
          <p:cNvSpPr/>
          <p:nvPr/>
        </p:nvSpPr>
        <p:spPr>
          <a:xfrm>
            <a:off x="4298472" y="4935207"/>
            <a:ext cx="970840" cy="925532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6889216"/>
              </p:ext>
            </p:extLst>
          </p:nvPr>
        </p:nvGraphicFramePr>
        <p:xfrm>
          <a:off x="5644588" y="2633894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graphicFrame>
        <p:nvGraphicFramePr>
          <p:cNvPr id="45" name="Table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443141"/>
              </p:ext>
            </p:extLst>
          </p:nvPr>
        </p:nvGraphicFramePr>
        <p:xfrm>
          <a:off x="5644588" y="2633894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graphicFrame>
        <p:nvGraphicFramePr>
          <p:cNvPr id="46" name="Table 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0063349"/>
              </p:ext>
            </p:extLst>
          </p:nvPr>
        </p:nvGraphicFramePr>
        <p:xfrm>
          <a:off x="5644588" y="2633894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346659"/>
              </p:ext>
            </p:extLst>
          </p:nvPr>
        </p:nvGraphicFramePr>
        <p:xfrm>
          <a:off x="5644588" y="2633894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5887498"/>
              </p:ext>
            </p:extLst>
          </p:nvPr>
        </p:nvGraphicFramePr>
        <p:xfrm>
          <a:off x="5644588" y="2633894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033741"/>
              </p:ext>
            </p:extLst>
          </p:nvPr>
        </p:nvGraphicFramePr>
        <p:xfrm>
          <a:off x="5644588" y="2633894"/>
          <a:ext cx="2394722" cy="12518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234722">
                  <a:extLst>
                    <a:ext uri="{9D8B030D-6E8A-4147-A177-3AD203B41FA5}">
                      <a16:colId xmlns:a16="http://schemas.microsoft.com/office/drawing/2014/main" val="406317416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</a:tblGrid>
              <a:tr h="625911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.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.</a:t>
                      </a:r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2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+mn-lt"/>
                        </a:rPr>
                        <a:t>0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pic>
        <p:nvPicPr>
          <p:cNvPr id="53" name="Picture 5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459179"/>
            <a:ext cx="747045" cy="747045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5734878" y="60186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99535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8" grpId="0"/>
      <p:bldP spid="39" grpId="0" animBg="1"/>
      <p:bldP spid="40" grpId="0" animBg="1"/>
      <p:bldP spid="41" grpId="0" animBg="1"/>
      <p:bldP spid="42" grpId="0" animBg="1"/>
      <p:bldP spid="43" grpId="0" animBg="1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900953" y="1478020"/>
            <a:ext cx="2782394" cy="2658670"/>
            <a:chOff x="1002983" y="3319340"/>
            <a:chExt cx="2782394" cy="2658670"/>
          </a:xfrm>
        </p:grpSpPr>
        <p:grpSp>
          <p:nvGrpSpPr>
            <p:cNvPr id="4" name="Group 3"/>
            <p:cNvGrpSpPr/>
            <p:nvPr/>
          </p:nvGrpSpPr>
          <p:grpSpPr>
            <a:xfrm>
              <a:off x="1002983" y="3319340"/>
              <a:ext cx="2782394" cy="2658670"/>
              <a:chOff x="4993676" y="249049"/>
              <a:chExt cx="2520831" cy="2366159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9" name="Oval 8"/>
              <p:cNvSpPr/>
              <p:nvPr/>
            </p:nvSpPr>
            <p:spPr>
              <a:xfrm>
                <a:off x="4993676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6600107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cxnSp>
            <p:nvCxnSpPr>
              <p:cNvPr id="11" name="Straight Connector 10"/>
              <p:cNvCxnSpPr>
                <a:stCxn id="8" idx="3"/>
                <a:endCxn id="9" idx="0"/>
              </p:cNvCxnSpPr>
              <p:nvPr/>
            </p:nvCxnSpPr>
            <p:spPr>
              <a:xfrm flipH="1">
                <a:off x="5450877" y="1029539"/>
                <a:ext cx="428866" cy="65705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>
                <a:stCxn id="8" idx="5"/>
                <a:endCxn id="10" idx="0"/>
              </p:cNvCxnSpPr>
              <p:nvPr/>
            </p:nvCxnSpPr>
            <p:spPr>
              <a:xfrm>
                <a:off x="6526322" y="1029539"/>
                <a:ext cx="530986" cy="671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Rectangle 4"/>
            <p:cNvSpPr/>
            <p:nvPr/>
          </p:nvSpPr>
          <p:spPr>
            <a:xfrm>
              <a:off x="2053464" y="3519463"/>
              <a:ext cx="6415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8.4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1333007" y="5144350"/>
              <a:ext cx="36740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8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2945188" y="5167616"/>
              <a:ext cx="6415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0.4</a:t>
              </a:r>
            </a:p>
          </p:txBody>
        </p:sp>
      </p:grpSp>
      <p:cxnSp>
        <p:nvCxnSpPr>
          <p:cNvPr id="13" name="Straight Arrow Connector 12"/>
          <p:cNvCxnSpPr>
            <a:stCxn id="9" idx="4"/>
          </p:cNvCxnSpPr>
          <p:nvPr/>
        </p:nvCxnSpPr>
        <p:spPr>
          <a:xfrm flipH="1">
            <a:off x="1405611" y="4120718"/>
            <a:ext cx="1" cy="6431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3185259" y="4150037"/>
            <a:ext cx="1" cy="6431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1388280" y="4131219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157530" y="4162641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222184" y="4739819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931538" y="4754866"/>
            <a:ext cx="641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0.1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4532154" y="1479185"/>
            <a:ext cx="3442796" cy="2839983"/>
            <a:chOff x="647404" y="3319340"/>
            <a:chExt cx="3442796" cy="2839983"/>
          </a:xfrm>
        </p:grpSpPr>
        <p:grpSp>
          <p:nvGrpSpPr>
            <p:cNvPr id="20" name="Group 19"/>
            <p:cNvGrpSpPr/>
            <p:nvPr/>
          </p:nvGrpSpPr>
          <p:grpSpPr>
            <a:xfrm>
              <a:off x="647404" y="3319340"/>
              <a:ext cx="3442796" cy="2839983"/>
              <a:chOff x="4671511" y="249049"/>
              <a:chExt cx="3119145" cy="2527524"/>
            </a:xfrm>
          </p:grpSpPr>
          <p:sp>
            <p:nvSpPr>
              <p:cNvPr id="25" name="Oval 24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cxnSp>
            <p:nvCxnSpPr>
              <p:cNvPr id="28" name="Straight Connector 27"/>
              <p:cNvCxnSpPr>
                <a:stCxn id="25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>
                <a:stCxn id="25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Oval 29"/>
              <p:cNvSpPr/>
              <p:nvPr/>
            </p:nvSpPr>
            <p:spPr>
              <a:xfrm>
                <a:off x="5745832" y="18621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cxnSp>
            <p:nvCxnSpPr>
              <p:cNvPr id="31" name="Straight Connector 30"/>
              <p:cNvCxnSpPr/>
              <p:nvPr/>
            </p:nvCxnSpPr>
            <p:spPr>
              <a:xfrm>
                <a:off x="6203032" y="1163449"/>
                <a:ext cx="0" cy="6897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1" name="Rectangle 20"/>
            <p:cNvSpPr/>
            <p:nvPr/>
          </p:nvSpPr>
          <p:spPr>
            <a:xfrm>
              <a:off x="1934933" y="3536396"/>
              <a:ext cx="82426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3.09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966449" y="5144350"/>
              <a:ext cx="36740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3</a:t>
              </a: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001974" y="5341283"/>
              <a:ext cx="6415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0.0</a:t>
              </a: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3167315" y="5167616"/>
              <a:ext cx="82426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0.09</a:t>
              </a:r>
            </a:p>
          </p:txBody>
        </p:sp>
      </p:grpSp>
      <p:cxnSp>
        <p:nvCxnSpPr>
          <p:cNvPr id="32" name="Straight Arrow Connector 31"/>
          <p:cNvCxnSpPr>
            <a:stCxn id="26" idx="4"/>
          </p:cNvCxnSpPr>
          <p:nvPr/>
        </p:nvCxnSpPr>
        <p:spPr>
          <a:xfrm flipH="1">
            <a:off x="5036794" y="4121883"/>
            <a:ext cx="1" cy="6431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6229449" y="4318003"/>
            <a:ext cx="1" cy="6431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>
            <a:off x="7476838" y="4151202"/>
            <a:ext cx="1" cy="6431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4985595" y="4132384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234316" y="4360385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37" name="Rectangle 36"/>
          <p:cNvSpPr/>
          <p:nvPr/>
        </p:nvSpPr>
        <p:spPr>
          <a:xfrm>
            <a:off x="7482975" y="4163806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38" name="Rectangle 37"/>
          <p:cNvSpPr/>
          <p:nvPr/>
        </p:nvSpPr>
        <p:spPr>
          <a:xfrm>
            <a:off x="4849707" y="468586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39" name="Rectangle 38"/>
          <p:cNvSpPr/>
          <p:nvPr/>
        </p:nvSpPr>
        <p:spPr>
          <a:xfrm>
            <a:off x="5921750" y="4855595"/>
            <a:ext cx="641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0.0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064705" y="4761039"/>
            <a:ext cx="8242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0.03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1047802" y="716518"/>
                <a:ext cx="168668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8.4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÷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7802" y="716518"/>
                <a:ext cx="1686680" cy="523220"/>
              </a:xfrm>
              <a:prstGeom prst="rect">
                <a:avLst/>
              </a:prstGeom>
              <a:blipFill>
                <a:blip r:embed="rId5"/>
                <a:stretch>
                  <a:fillRect l="-7581"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2559978" y="716518"/>
            <a:ext cx="641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2.1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070254" y="716518"/>
                <a:ext cx="18694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3.09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÷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0254" y="716518"/>
                <a:ext cx="1869423" cy="523220"/>
              </a:xfrm>
              <a:prstGeom prst="rect">
                <a:avLst/>
              </a:prstGeom>
              <a:blipFill>
                <a:blip r:embed="rId6"/>
                <a:stretch>
                  <a:fillRect l="-6863" t="-15294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6720797" y="716518"/>
            <a:ext cx="8242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/>
                </a:solidFill>
              </a:rPr>
              <a:t>1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.03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5592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35" grpId="0"/>
      <p:bldP spid="36" grpId="0"/>
      <p:bldP spid="37" grpId="0"/>
      <p:bldP spid="38" grpId="0"/>
      <p:bldP spid="39" grpId="0"/>
      <p:bldP spid="40" grpId="0"/>
      <p:bldP spid="42" grpId="0"/>
      <p:bldP spid="43" grpId="0"/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854140" y="688727"/>
            <a:ext cx="2782394" cy="2658670"/>
            <a:chOff x="1002983" y="3319340"/>
            <a:chExt cx="2782394" cy="2658670"/>
          </a:xfrm>
        </p:grpSpPr>
        <p:grpSp>
          <p:nvGrpSpPr>
            <p:cNvPr id="4" name="Group 3"/>
            <p:cNvGrpSpPr/>
            <p:nvPr/>
          </p:nvGrpSpPr>
          <p:grpSpPr>
            <a:xfrm>
              <a:off x="1002983" y="3319340"/>
              <a:ext cx="2782394" cy="2658670"/>
              <a:chOff x="4993676" y="249049"/>
              <a:chExt cx="2520831" cy="2366159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9" name="Oval 8"/>
              <p:cNvSpPr/>
              <p:nvPr/>
            </p:nvSpPr>
            <p:spPr>
              <a:xfrm>
                <a:off x="4993676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6600107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cxnSp>
            <p:nvCxnSpPr>
              <p:cNvPr id="11" name="Straight Connector 10"/>
              <p:cNvCxnSpPr>
                <a:stCxn id="8" idx="3"/>
                <a:endCxn id="9" idx="0"/>
              </p:cNvCxnSpPr>
              <p:nvPr/>
            </p:nvCxnSpPr>
            <p:spPr>
              <a:xfrm flipH="1">
                <a:off x="5450877" y="1029539"/>
                <a:ext cx="428866" cy="65705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/>
              <p:cNvCxnSpPr>
                <a:stCxn id="8" idx="5"/>
                <a:endCxn id="10" idx="0"/>
              </p:cNvCxnSpPr>
              <p:nvPr/>
            </p:nvCxnSpPr>
            <p:spPr>
              <a:xfrm>
                <a:off x="6526322" y="1029539"/>
                <a:ext cx="530986" cy="671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Rectangle 4"/>
            <p:cNvSpPr/>
            <p:nvPr/>
          </p:nvSpPr>
          <p:spPr>
            <a:xfrm>
              <a:off x="1923182" y="3537250"/>
              <a:ext cx="82426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19.8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1209974" y="5178088"/>
              <a:ext cx="55015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18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2948648" y="5178088"/>
              <a:ext cx="6415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1.8</a:t>
              </a:r>
            </a:p>
          </p:txBody>
        </p:sp>
      </p:grpSp>
      <p:cxnSp>
        <p:nvCxnSpPr>
          <p:cNvPr id="13" name="Straight Arrow Connector 12"/>
          <p:cNvCxnSpPr>
            <a:stCxn id="9" idx="4"/>
          </p:cNvCxnSpPr>
          <p:nvPr/>
        </p:nvCxnSpPr>
        <p:spPr>
          <a:xfrm flipH="1">
            <a:off x="1358798" y="3331425"/>
            <a:ext cx="1" cy="6431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3136053" y="3366429"/>
            <a:ext cx="1" cy="6431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1339074" y="3347611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6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108324" y="3379033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172978" y="395621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882332" y="3971258"/>
            <a:ext cx="641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0.3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969637" y="416000"/>
                <a:ext cx="18694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19.8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  <a:cs typeface="+mn-cs"/>
                  </a:rPr>
                  <a:t>÷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69637" y="416000"/>
                <a:ext cx="1869423" cy="523220"/>
              </a:xfrm>
              <a:prstGeom prst="rect">
                <a:avLst/>
              </a:prstGeom>
              <a:blipFill>
                <a:blip r:embed="rId5"/>
                <a:stretch>
                  <a:fillRect l="-6515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661683" y="416000"/>
            <a:ext cx="641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3.3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858301" y="683970"/>
            <a:ext cx="2782394" cy="2658670"/>
            <a:chOff x="1002983" y="3319340"/>
            <a:chExt cx="2782394" cy="2658670"/>
          </a:xfrm>
        </p:grpSpPr>
        <p:grpSp>
          <p:nvGrpSpPr>
            <p:cNvPr id="22" name="Group 21"/>
            <p:cNvGrpSpPr/>
            <p:nvPr/>
          </p:nvGrpSpPr>
          <p:grpSpPr>
            <a:xfrm>
              <a:off x="1002983" y="3319340"/>
              <a:ext cx="2782394" cy="2658670"/>
              <a:chOff x="4993676" y="249049"/>
              <a:chExt cx="2520831" cy="2366159"/>
            </a:xfrm>
          </p:grpSpPr>
          <p:sp>
            <p:nvSpPr>
              <p:cNvPr id="26" name="Oval 25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4993676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6600107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cxnSp>
            <p:nvCxnSpPr>
              <p:cNvPr id="29" name="Straight Connector 28"/>
              <p:cNvCxnSpPr>
                <a:stCxn id="26" idx="3"/>
                <a:endCxn id="27" idx="0"/>
              </p:cNvCxnSpPr>
              <p:nvPr/>
            </p:nvCxnSpPr>
            <p:spPr>
              <a:xfrm flipH="1">
                <a:off x="5450877" y="1029539"/>
                <a:ext cx="428866" cy="65705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>
                <a:stCxn id="26" idx="5"/>
                <a:endCxn id="28" idx="0"/>
              </p:cNvCxnSpPr>
              <p:nvPr/>
            </p:nvCxnSpPr>
            <p:spPr>
              <a:xfrm>
                <a:off x="6526322" y="1029539"/>
                <a:ext cx="530986" cy="671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Rectangle 22"/>
            <p:cNvSpPr/>
            <p:nvPr/>
          </p:nvSpPr>
          <p:spPr>
            <a:xfrm>
              <a:off x="1912957" y="3581703"/>
              <a:ext cx="82426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19.8</a:t>
              </a: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1208680" y="5150211"/>
              <a:ext cx="55015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19</a:t>
              </a: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2962121" y="5167616"/>
              <a:ext cx="6415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0.8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871704" y="3514763"/>
            <a:ext cx="2782394" cy="2658670"/>
            <a:chOff x="1002983" y="3319340"/>
            <a:chExt cx="2782394" cy="2658670"/>
          </a:xfrm>
        </p:grpSpPr>
        <p:grpSp>
          <p:nvGrpSpPr>
            <p:cNvPr id="32" name="Group 31"/>
            <p:cNvGrpSpPr/>
            <p:nvPr/>
          </p:nvGrpSpPr>
          <p:grpSpPr>
            <a:xfrm>
              <a:off x="1002983" y="3319340"/>
              <a:ext cx="2782394" cy="2658670"/>
              <a:chOff x="4993676" y="249049"/>
              <a:chExt cx="2520831" cy="2366159"/>
            </a:xfrm>
          </p:grpSpPr>
          <p:sp>
            <p:nvSpPr>
              <p:cNvPr id="36" name="Oval 35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37" name="Oval 36"/>
              <p:cNvSpPr/>
              <p:nvPr/>
            </p:nvSpPr>
            <p:spPr>
              <a:xfrm>
                <a:off x="4993676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6600107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cxnSp>
            <p:nvCxnSpPr>
              <p:cNvPr id="39" name="Straight Connector 38"/>
              <p:cNvCxnSpPr>
                <a:stCxn id="36" idx="3"/>
                <a:endCxn id="37" idx="0"/>
              </p:cNvCxnSpPr>
              <p:nvPr/>
            </p:nvCxnSpPr>
            <p:spPr>
              <a:xfrm flipH="1">
                <a:off x="5450877" y="1029539"/>
                <a:ext cx="428866" cy="65705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39"/>
              <p:cNvCxnSpPr>
                <a:stCxn id="36" idx="5"/>
                <a:endCxn id="38" idx="0"/>
              </p:cNvCxnSpPr>
              <p:nvPr/>
            </p:nvCxnSpPr>
            <p:spPr>
              <a:xfrm>
                <a:off x="6526322" y="1029539"/>
                <a:ext cx="530986" cy="67126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" name="Rectangle 32"/>
            <p:cNvSpPr/>
            <p:nvPr/>
          </p:nvSpPr>
          <p:spPr>
            <a:xfrm>
              <a:off x="1941126" y="3552501"/>
              <a:ext cx="82426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19.8</a:t>
              </a: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219144" y="5186708"/>
              <a:ext cx="55015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10</a:t>
              </a: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2967740" y="5204480"/>
              <a:ext cx="6415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9.8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687759" y="682388"/>
            <a:ext cx="3442796" cy="2670653"/>
            <a:chOff x="647404" y="3319340"/>
            <a:chExt cx="3442796" cy="2670653"/>
          </a:xfrm>
        </p:grpSpPr>
        <p:grpSp>
          <p:nvGrpSpPr>
            <p:cNvPr id="52" name="Group 51"/>
            <p:cNvGrpSpPr/>
            <p:nvPr/>
          </p:nvGrpSpPr>
          <p:grpSpPr>
            <a:xfrm>
              <a:off x="647404" y="3319340"/>
              <a:ext cx="3442796" cy="2670653"/>
              <a:chOff x="4671511" y="249049"/>
              <a:chExt cx="3119145" cy="2376824"/>
            </a:xfrm>
          </p:grpSpPr>
          <p:sp>
            <p:nvSpPr>
              <p:cNvPr id="57" name="Oval 56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58" name="Oval 57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59" name="Oval 58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cxnSp>
            <p:nvCxnSpPr>
              <p:cNvPr id="60" name="Straight Connector 59"/>
              <p:cNvCxnSpPr>
                <a:stCxn id="57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/>
              <p:cNvCxnSpPr>
                <a:stCxn id="57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2" name="Oval 61"/>
              <p:cNvSpPr/>
              <p:nvPr/>
            </p:nvSpPr>
            <p:spPr>
              <a:xfrm>
                <a:off x="5745832" y="17114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cxnSp>
            <p:nvCxnSpPr>
              <p:cNvPr id="63" name="Straight Connector 62"/>
              <p:cNvCxnSpPr>
                <a:endCxn id="62" idx="0"/>
              </p:cNvCxnSpPr>
              <p:nvPr/>
            </p:nvCxnSpPr>
            <p:spPr>
              <a:xfrm>
                <a:off x="6203032" y="1163449"/>
                <a:ext cx="0" cy="548025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3" name="Rectangle 52"/>
            <p:cNvSpPr/>
            <p:nvPr/>
          </p:nvSpPr>
          <p:spPr>
            <a:xfrm>
              <a:off x="2002665" y="3536396"/>
              <a:ext cx="82426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19.8</a:t>
              </a: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915650" y="5144350"/>
              <a:ext cx="55015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10</a:t>
              </a: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2137439" y="5121151"/>
              <a:ext cx="36740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9</a:t>
              </a: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3268913" y="5167616"/>
              <a:ext cx="6415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0.8</a:t>
              </a: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687759" y="674780"/>
            <a:ext cx="3442796" cy="2839983"/>
            <a:chOff x="647404" y="3319340"/>
            <a:chExt cx="3442796" cy="2839983"/>
          </a:xfrm>
        </p:grpSpPr>
        <p:grpSp>
          <p:nvGrpSpPr>
            <p:cNvPr id="65" name="Group 64"/>
            <p:cNvGrpSpPr/>
            <p:nvPr/>
          </p:nvGrpSpPr>
          <p:grpSpPr>
            <a:xfrm>
              <a:off x="647404" y="3319340"/>
              <a:ext cx="3442796" cy="2839983"/>
              <a:chOff x="4671511" y="249049"/>
              <a:chExt cx="3119145" cy="2527524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71" name="Oval 70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72" name="Oval 71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cxnSp>
            <p:nvCxnSpPr>
              <p:cNvPr id="73" name="Straight Connector 72"/>
              <p:cNvCxnSpPr>
                <a:stCxn id="70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/>
              <p:cNvCxnSpPr>
                <a:stCxn id="70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5" name="Oval 74"/>
              <p:cNvSpPr/>
              <p:nvPr/>
            </p:nvSpPr>
            <p:spPr>
              <a:xfrm>
                <a:off x="5745832" y="18621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cxnSp>
            <p:nvCxnSpPr>
              <p:cNvPr id="76" name="Straight Connector 75"/>
              <p:cNvCxnSpPr/>
              <p:nvPr/>
            </p:nvCxnSpPr>
            <p:spPr>
              <a:xfrm>
                <a:off x="6203032" y="1163449"/>
                <a:ext cx="0" cy="6897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6" name="Rectangle 65"/>
            <p:cNvSpPr/>
            <p:nvPr/>
          </p:nvSpPr>
          <p:spPr>
            <a:xfrm>
              <a:off x="1925706" y="3568704"/>
              <a:ext cx="82426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19.8</a:t>
              </a: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97118" y="5144350"/>
              <a:ext cx="6415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6.6</a:t>
              </a: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2001974" y="5341283"/>
              <a:ext cx="6415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6.6</a:t>
              </a: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3285847" y="5167616"/>
              <a:ext cx="6415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6.6</a:t>
              </a:r>
            </a:p>
          </p:txBody>
        </p:sp>
      </p:grpSp>
      <p:cxnSp>
        <p:nvCxnSpPr>
          <p:cNvPr id="77" name="Straight Arrow Connector 76"/>
          <p:cNvCxnSpPr>
            <a:stCxn id="71" idx="4"/>
          </p:cNvCxnSpPr>
          <p:nvPr/>
        </p:nvCxnSpPr>
        <p:spPr>
          <a:xfrm flipH="1">
            <a:off x="5192399" y="3317478"/>
            <a:ext cx="1" cy="6431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 flipH="1">
            <a:off x="6385054" y="3513598"/>
            <a:ext cx="1" cy="6431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 flipH="1">
            <a:off x="7632443" y="3346797"/>
            <a:ext cx="1" cy="6431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/>
          <p:cNvSpPr/>
          <p:nvPr/>
        </p:nvSpPr>
        <p:spPr>
          <a:xfrm>
            <a:off x="5141200" y="3327979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6</a:t>
            </a:r>
          </a:p>
        </p:txBody>
      </p:sp>
      <p:sp>
        <p:nvSpPr>
          <p:cNvPr id="81" name="Rectangle 80"/>
          <p:cNvSpPr/>
          <p:nvPr/>
        </p:nvSpPr>
        <p:spPr>
          <a:xfrm>
            <a:off x="6389921" y="3555980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6</a:t>
            </a:r>
          </a:p>
        </p:txBody>
      </p:sp>
      <p:sp>
        <p:nvSpPr>
          <p:cNvPr id="82" name="Rectangle 81"/>
          <p:cNvSpPr/>
          <p:nvPr/>
        </p:nvSpPr>
        <p:spPr>
          <a:xfrm>
            <a:off x="7638580" y="3359401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6</a:t>
            </a:r>
          </a:p>
        </p:txBody>
      </p:sp>
      <p:sp>
        <p:nvSpPr>
          <p:cNvPr id="83" name="Rectangle 82"/>
          <p:cNvSpPr/>
          <p:nvPr/>
        </p:nvSpPr>
        <p:spPr>
          <a:xfrm>
            <a:off x="4887593" y="3902253"/>
            <a:ext cx="641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1.1</a:t>
            </a:r>
          </a:p>
        </p:txBody>
      </p:sp>
      <p:sp>
        <p:nvSpPr>
          <p:cNvPr id="84" name="Rectangle 83"/>
          <p:cNvSpPr/>
          <p:nvPr/>
        </p:nvSpPr>
        <p:spPr>
          <a:xfrm>
            <a:off x="6066727" y="4098032"/>
            <a:ext cx="641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1.1</a:t>
            </a:r>
          </a:p>
        </p:txBody>
      </p:sp>
      <p:sp>
        <p:nvSpPr>
          <p:cNvPr id="85" name="Rectangle 84"/>
          <p:cNvSpPr/>
          <p:nvPr/>
        </p:nvSpPr>
        <p:spPr>
          <a:xfrm>
            <a:off x="7326202" y="3951626"/>
            <a:ext cx="641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1.1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0684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20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384308" y="1600980"/>
            <a:ext cx="3442796" cy="2839983"/>
            <a:chOff x="647404" y="3319340"/>
            <a:chExt cx="3442796" cy="2839983"/>
          </a:xfrm>
        </p:grpSpPr>
        <p:grpSp>
          <p:nvGrpSpPr>
            <p:cNvPr id="4" name="Group 3"/>
            <p:cNvGrpSpPr/>
            <p:nvPr/>
          </p:nvGrpSpPr>
          <p:grpSpPr>
            <a:xfrm>
              <a:off x="647404" y="3319340"/>
              <a:ext cx="3442796" cy="2839983"/>
              <a:chOff x="4671511" y="249049"/>
              <a:chExt cx="3119145" cy="2527524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5745832" y="249049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10" name="Oval 9"/>
              <p:cNvSpPr/>
              <p:nvPr/>
            </p:nvSpPr>
            <p:spPr>
              <a:xfrm>
                <a:off x="4671511" y="1686594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6876256" y="1700808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cxnSp>
            <p:nvCxnSpPr>
              <p:cNvPr id="12" name="Straight Connector 11"/>
              <p:cNvCxnSpPr>
                <a:stCxn id="9" idx="3"/>
              </p:cNvCxnSpPr>
              <p:nvPr/>
            </p:nvCxnSpPr>
            <p:spPr>
              <a:xfrm flipH="1">
                <a:off x="5292080" y="1029538"/>
                <a:ext cx="587663" cy="684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>
                <a:stCxn id="9" idx="5"/>
              </p:cNvCxnSpPr>
              <p:nvPr/>
            </p:nvCxnSpPr>
            <p:spPr>
              <a:xfrm>
                <a:off x="6526321" y="1029538"/>
                <a:ext cx="637967" cy="72000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Oval 13"/>
              <p:cNvSpPr/>
              <p:nvPr/>
            </p:nvSpPr>
            <p:spPr>
              <a:xfrm>
                <a:off x="5745832" y="1862173"/>
                <a:ext cx="914400" cy="914400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2800"/>
              </a:p>
            </p:txBody>
          </p:sp>
          <p:cxnSp>
            <p:nvCxnSpPr>
              <p:cNvPr id="15" name="Straight Connector 14"/>
              <p:cNvCxnSpPr/>
              <p:nvPr/>
            </p:nvCxnSpPr>
            <p:spPr>
              <a:xfrm>
                <a:off x="6203032" y="1163449"/>
                <a:ext cx="0" cy="689759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Rectangle 4"/>
            <p:cNvSpPr/>
            <p:nvPr/>
          </p:nvSpPr>
          <p:spPr>
            <a:xfrm>
              <a:off x="1955715" y="3515614"/>
              <a:ext cx="82426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7.82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966449" y="5144350"/>
              <a:ext cx="367408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4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2015011" y="5380887"/>
              <a:ext cx="64152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3.2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3186092" y="5197777"/>
              <a:ext cx="82426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2800" dirty="0"/>
                <a:t>0.08</a:t>
              </a:r>
            </a:p>
          </p:txBody>
        </p:sp>
      </p:grpSp>
      <p:cxnSp>
        <p:nvCxnSpPr>
          <p:cNvPr id="16" name="Straight Arrow Connector 15"/>
          <p:cNvCxnSpPr>
            <a:stCxn id="10" idx="4"/>
          </p:cNvCxnSpPr>
          <p:nvPr/>
        </p:nvCxnSpPr>
        <p:spPr>
          <a:xfrm flipH="1">
            <a:off x="2888948" y="4243678"/>
            <a:ext cx="1" cy="6431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4081603" y="4439798"/>
            <a:ext cx="1" cy="6431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5328992" y="4272997"/>
            <a:ext cx="1" cy="64310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2837749" y="4254179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20" name="Rectangle 19"/>
          <p:cNvSpPr/>
          <p:nvPr/>
        </p:nvSpPr>
        <p:spPr>
          <a:xfrm>
            <a:off x="4086470" y="4482180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335129" y="4285601"/>
            <a:ext cx="7168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701861" y="480882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739525" y="4993339"/>
            <a:ext cx="6415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0.8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893987" y="4877826"/>
            <a:ext cx="8242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0.02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744591" y="842460"/>
                <a:ext cx="186942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7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.28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÷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4591" y="842460"/>
                <a:ext cx="1869423" cy="523220"/>
              </a:xfrm>
              <a:prstGeom prst="rect">
                <a:avLst/>
              </a:prstGeom>
              <a:blipFill>
                <a:blip r:embed="rId5"/>
                <a:stretch>
                  <a:fillRect l="-6515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4445354" y="842460"/>
            <a:ext cx="8242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ea typeface="+mn-ea"/>
                <a:cs typeface="+mn-cs"/>
              </a:rPr>
              <a:t>1.82</a:t>
            </a: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459179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734878" y="60186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5436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6" grpId="0"/>
      <p:bldP spid="2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076606" y="511705"/>
                <a:ext cx="250902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8.24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2.06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6606" y="511705"/>
                <a:ext cx="2509020" cy="523220"/>
              </a:xfrm>
              <a:prstGeom prst="rect">
                <a:avLst/>
              </a:prstGeom>
              <a:blipFill>
                <a:blip r:embed="rId5"/>
                <a:stretch>
                  <a:fillRect l="-5109" t="-11628" r="-340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1974920" y="1007713"/>
            <a:ext cx="53958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</a:rPr>
              <a:t>How can I use this to help me solve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105231" y="2549010"/>
                <a:ext cx="143821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82.4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4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5231" y="2549010"/>
                <a:ext cx="1438214" cy="523220"/>
              </a:xfrm>
              <a:prstGeom prst="rect">
                <a:avLst/>
              </a:prstGeom>
              <a:blipFill>
                <a:blip r:embed="rId6"/>
                <a:stretch>
                  <a:fillRect l="-8475" t="-10465" r="-720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410549" y="2573741"/>
                <a:ext cx="312297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</a:rPr>
                  <a:t>8.24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4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4.12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2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0549" y="2573741"/>
                <a:ext cx="3122971" cy="523220"/>
              </a:xfrm>
              <a:prstGeom prst="rect">
                <a:avLst/>
              </a:prstGeom>
              <a:blipFill>
                <a:blip r:embed="rId7"/>
                <a:stretch>
                  <a:fillRect l="-4102" t="-10465" r="-253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ounded Rectangle 7"/>
          <p:cNvSpPr/>
          <p:nvPr/>
        </p:nvSpPr>
        <p:spPr>
          <a:xfrm>
            <a:off x="6102551" y="2562112"/>
            <a:ext cx="782272" cy="52322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70756" y="5324651"/>
            <a:ext cx="747045" cy="74704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673600" y="546734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1105231" y="2964557"/>
            <a:ext cx="804341" cy="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3076606" y="919248"/>
            <a:ext cx="804341" cy="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497873" y="2549010"/>
                <a:ext cx="117371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20.6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97873" y="2549010"/>
                <a:ext cx="1173719" cy="523220"/>
              </a:xfrm>
              <a:prstGeom prst="rect">
                <a:avLst/>
              </a:prstGeom>
              <a:blipFill>
                <a:blip r:embed="rId9"/>
                <a:stretch>
                  <a:fillRect t="-10465" r="-833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Curved Up Arrow 17"/>
          <p:cNvSpPr/>
          <p:nvPr/>
        </p:nvSpPr>
        <p:spPr>
          <a:xfrm rot="5400000">
            <a:off x="6232789" y="2466232"/>
            <a:ext cx="523220" cy="1641601"/>
          </a:xfrm>
          <a:prstGeom prst="rightBracket">
            <a:avLst>
              <a:gd name="adj" fmla="val 156875"/>
            </a:avLst>
          </a:prstGeom>
          <a:noFill/>
          <a:ln w="28575"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102551" y="3501314"/>
                <a:ext cx="11677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2</a:t>
                </a: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2551" y="3501314"/>
                <a:ext cx="1167788" cy="461665"/>
              </a:xfrm>
              <a:prstGeom prst="rect">
                <a:avLst/>
              </a:prstGeom>
              <a:blipFill>
                <a:blip r:embed="rId10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Curved Down Arrow 19"/>
          <p:cNvSpPr/>
          <p:nvPr/>
        </p:nvSpPr>
        <p:spPr>
          <a:xfrm rot="16200000">
            <a:off x="5401736" y="1507065"/>
            <a:ext cx="361243" cy="1603023"/>
          </a:xfrm>
          <a:prstGeom prst="rightBracket">
            <a:avLst>
              <a:gd name="adj" fmla="val 221876"/>
            </a:avLst>
          </a:prstGeom>
          <a:noFill/>
          <a:ln w="28575"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261922" y="1712917"/>
                <a:ext cx="1167788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2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61922" y="1712917"/>
                <a:ext cx="1167788" cy="461665"/>
              </a:xfrm>
              <a:prstGeom prst="rect">
                <a:avLst/>
              </a:prstGeom>
              <a:blipFill>
                <a:blip r:embed="rId11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Rounded Rectangle 21"/>
          <p:cNvSpPr/>
          <p:nvPr/>
        </p:nvSpPr>
        <p:spPr>
          <a:xfrm>
            <a:off x="2945760" y="2562112"/>
            <a:ext cx="782272" cy="52322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5611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7" grpId="0"/>
      <p:bldP spid="8" grpId="0" animBg="1"/>
      <p:bldP spid="8" grpId="1" animBg="1"/>
      <p:bldP spid="10" grpId="0"/>
      <p:bldP spid="15" grpId="0"/>
      <p:bldP spid="18" grpId="0" animBg="1"/>
      <p:bldP spid="19" grpId="0"/>
      <p:bldP spid="20" grpId="0" animBg="1"/>
      <p:bldP spid="21" grpId="0"/>
      <p:bldP spid="22" grpId="0" animBg="1"/>
      <p:bldP spid="22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0418724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.5|1.2|1.1|1.3|0.8|13.2|1.2|2.5|0.7|1|0.8|0.6|0.9|0.6|3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1.5|8.8|2.5|1.3|6.4|0.9|1|3.5|6.9|1.9|3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0.4|3.9|6.1|2.4|2.7|1.2|6.5|0.8|4.8|0.8|2.1|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1.8|6|1.6|2.7|3.6|8.1|8.6|1|0.9|3.1|4|0.9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6.2|2.2|11.8|4.2|15|1.8|4.8|0.9|0.7|1.6|1.3|0.8|2.6|5.1|0.9|0.7|0.8|1|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10.8|1.5|7.8|5.3|3|2.3|4.6|5.6|1.8|3.3|1.3|7.5|1.4|2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9.2|14.4|5.9|5.5|1.6|10.7|1.5|5.8|6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7.5|7.1|1|8.5|0.8|4.7|0.7|2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1.5|5|2.4|5.1|2.1|8|12.9|2.6|1.3|6.2|2.2|3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11911484-a9ac-4f3c-900d-41e99c12edf0"/>
    <ds:schemaRef ds:uri="2f1b26f6-7691-4ab4-a457-b49516d0f036"/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13D2DFB-9DD1-44A3-AE1D-A6C67F23BE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1b26f6-7691-4ab4-a457-b49516d0f036"/>
    <ds:schemaRef ds:uri="11911484-a9ac-4f3c-900d-41e99c12ed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3408</TotalTime>
  <Words>461</Words>
  <Application>Microsoft Office PowerPoint</Application>
  <PresentationFormat>On-screen Show (4:3)</PresentationFormat>
  <Paragraphs>386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30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Emma Dawson</cp:lastModifiedBy>
  <cp:revision>220</cp:revision>
  <dcterms:created xsi:type="dcterms:W3CDTF">2019-07-05T11:02:13Z</dcterms:created>
  <dcterms:modified xsi:type="dcterms:W3CDTF">2021-01-05T11:52:00Z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