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8" r:id="rId6"/>
    <p:sldId id="269" r:id="rId7"/>
    <p:sldId id="264" r:id="rId8"/>
    <p:sldId id="258" r:id="rId9"/>
    <p:sldId id="265" r:id="rId10"/>
    <p:sldId id="270" r:id="rId11"/>
    <p:sldId id="273" r:id="rId12"/>
    <p:sldId id="267" r:id="rId13"/>
    <p:sldId id="266" r:id="rId14"/>
    <p:sldId id="271" r:id="rId15"/>
    <p:sldId id="274" r:id="rId16"/>
    <p:sldId id="272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87198038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88186549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87198038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88186549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691954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 smtClean="0"/>
              <a:t>Monday 11 January 2021</a:t>
            </a:r>
            <a:br>
              <a:rPr lang="en-GB" b="1" u="sng" dirty="0" smtClean="0"/>
            </a:br>
            <a:r>
              <a:rPr lang="en-GB" b="1" u="sng" dirty="0" smtClean="0"/>
              <a:t>LI:  To multiply by 10, 100 and 1000. 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0" y="1825625"/>
            <a:ext cx="924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3200" dirty="0" smtClean="0"/>
              <a:t>10 </a:t>
            </a:r>
            <a:r>
              <a:rPr lang="en-GB" sz="3200" dirty="0" smtClean="0"/>
              <a:t>questions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/>
              <a:t>Video </a:t>
            </a:r>
            <a:r>
              <a:rPr lang="en-GB" sz="3200" dirty="0" smtClean="0">
                <a:hlinkClick r:id="rId2"/>
              </a:rPr>
              <a:t>https://vimeo.com/487198038</a:t>
            </a:r>
            <a:r>
              <a:rPr lang="en-GB" sz="3200" dirty="0" smtClean="0"/>
              <a:t>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Stem Sentence:  When multiplying by …… the counters move …… places to the left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Worksheet </a:t>
            </a:r>
            <a:r>
              <a:rPr lang="en-GB" sz="3200" dirty="0" smtClean="0"/>
              <a:t>found under your home learning</a:t>
            </a:r>
          </a:p>
          <a:p>
            <a:pPr marL="0" indent="0">
              <a:buNone/>
            </a:pPr>
            <a:r>
              <a:rPr lang="en-GB" sz="3200" dirty="0" smtClean="0"/>
              <a:t>Mark your work using the answers.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1492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1024 </a:t>
            </a:r>
            <a:r>
              <a:rPr lang="en-GB" dirty="0" smtClean="0"/>
              <a:t>– 100</a:t>
            </a:r>
          </a:p>
          <a:p>
            <a:pPr marL="514350" indent="-514350">
              <a:buAutoNum type="arabicPeriod"/>
            </a:pPr>
            <a:r>
              <a:rPr lang="en-GB" dirty="0" smtClean="0"/>
              <a:t>2.6 + 0.5</a:t>
            </a:r>
          </a:p>
          <a:p>
            <a:pPr marL="514350" indent="-514350">
              <a:buAutoNum type="arabicPeriod"/>
            </a:pPr>
            <a:r>
              <a:rPr lang="en-GB" dirty="0" smtClean="0"/>
              <a:t>6 x 3 x 6</a:t>
            </a:r>
          </a:p>
          <a:p>
            <a:pPr marL="514350" indent="-514350">
              <a:buAutoNum type="arabicPeriod"/>
            </a:pPr>
            <a:r>
              <a:rPr lang="en-GB" dirty="0" smtClean="0"/>
              <a:t>378 + 60</a:t>
            </a:r>
          </a:p>
          <a:p>
            <a:pPr marL="514350" indent="-514350">
              <a:buAutoNum type="arabicPeriod"/>
            </a:pPr>
            <a:r>
              <a:rPr lang="en-GB" dirty="0" smtClean="0"/>
              <a:t>4792 + 836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</a:t>
            </a:r>
            <a:r>
              <a:rPr lang="en-GB" dirty="0" smtClean="0"/>
              <a:t>68 </a:t>
            </a:r>
            <a:r>
              <a:rPr lang="en-GB" dirty="0" smtClean="0"/>
              <a:t>x </a:t>
            </a:r>
            <a:r>
              <a:rPr lang="en-GB" dirty="0" smtClean="0"/>
              <a:t>7</a:t>
            </a:r>
          </a:p>
          <a:p>
            <a:pPr marL="0" indent="0">
              <a:buNone/>
            </a:pPr>
            <a:r>
              <a:rPr lang="en-GB" dirty="0" smtClean="0"/>
              <a:t>7. 6.12 + 0.7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5 x 9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5/6 – 1/6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6 squared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20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0" y="1409700"/>
            <a:ext cx="8978900" cy="47672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649" y="1411066"/>
            <a:ext cx="9254701" cy="403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58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try the sheet found in your home learning.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When you have finished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58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Reasoning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1874" y="1690688"/>
            <a:ext cx="469065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69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225" y="527827"/>
            <a:ext cx="2593350" cy="22971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527827"/>
            <a:ext cx="2695050" cy="415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3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Tuesday 12 January 2021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u="sng" dirty="0" smtClean="0"/>
              <a:t>LI: To divide by 10, 100 and </a:t>
            </a:r>
            <a:r>
              <a:rPr lang="en-GB" sz="3600" u="sng" dirty="0" smtClean="0"/>
              <a:t>1000</a:t>
            </a:r>
            <a:endParaRPr lang="en-GB" sz="3600" u="sng" dirty="0"/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 smtClean="0"/>
              <a:t>10 Questions</a:t>
            </a:r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 smtClean="0"/>
              <a:t>Video</a:t>
            </a:r>
            <a:r>
              <a:rPr lang="en-GB" sz="3600" dirty="0" smtClean="0"/>
              <a:t>  </a:t>
            </a:r>
            <a:r>
              <a:rPr lang="en-GB" sz="3600" dirty="0" smtClean="0">
                <a:hlinkClick r:id="rId2"/>
              </a:rPr>
              <a:t>https://vimeo.com/488186549</a:t>
            </a:r>
            <a:endParaRPr lang="en-GB" sz="3600" dirty="0" smtClean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Worksheet found under your home learning</a:t>
            </a:r>
          </a:p>
          <a:p>
            <a:pPr marL="0" indent="0">
              <a:buNone/>
            </a:pPr>
            <a:r>
              <a:rPr lang="en-GB" sz="3600" dirty="0"/>
              <a:t>Mark your work using the answers.</a:t>
            </a:r>
          </a:p>
          <a:p>
            <a:pPr marL="0" indent="0">
              <a:buNone/>
            </a:pPr>
            <a:r>
              <a:rPr lang="en-GB" sz="3600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642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70 x 7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3980 - 827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7.56 x 100</a:t>
            </a:r>
          </a:p>
          <a:p>
            <a:pPr marL="514350" indent="-514350">
              <a:buAutoNum type="arabicPeriod"/>
            </a:pPr>
            <a:r>
              <a:rPr lang="en-GB" dirty="0" smtClean="0"/>
              <a:t>1.3 x 1000</a:t>
            </a:r>
          </a:p>
          <a:p>
            <a:pPr marL="514350" indent="-514350">
              <a:buAutoNum type="arabicPeriod"/>
            </a:pPr>
            <a:r>
              <a:rPr lang="en-GB" dirty="0" smtClean="0"/>
              <a:t>3/10 + 4/10</a:t>
            </a: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6.  30 000 + 4 5627</a:t>
            </a:r>
            <a:endParaRPr lang="en-GB" dirty="0" smtClean="0"/>
          </a:p>
          <a:p>
            <a:pPr marL="514350" indent="-514350">
              <a:buAutoNum type="arabicPeriod" startAt="7"/>
            </a:pPr>
            <a:r>
              <a:rPr lang="en-GB" dirty="0" smtClean="0"/>
              <a:t>Double </a:t>
            </a:r>
            <a:r>
              <a:rPr lang="en-GB" dirty="0" smtClean="0"/>
              <a:t>27</a:t>
            </a:r>
            <a:endParaRPr lang="en-GB" dirty="0" smtClean="0"/>
          </a:p>
          <a:p>
            <a:pPr marL="514350" indent="-514350">
              <a:buAutoNum type="arabicPeriod" startAt="7"/>
            </a:pPr>
            <a:r>
              <a:rPr lang="en-GB" dirty="0" smtClean="0"/>
              <a:t>2.15 x 8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How much change will I get from £50 if I buy 2 shirts each costing £22.50?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Find the perimeter of a square with sides of 12cm.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972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Listen to the video, complete the sheet and mark your work.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57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Wednesday 13 January 2021</a:t>
            </a:r>
            <a:br>
              <a:rPr lang="en-GB" b="1" u="sng" dirty="0" smtClean="0"/>
            </a:br>
            <a:r>
              <a:rPr lang="en-GB" b="1" u="sng" dirty="0" smtClean="0"/>
              <a:t>LI:  Multiply decimals by an integer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1066800" y="1838325"/>
            <a:ext cx="9334500" cy="4351338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12800" u="sng" dirty="0"/>
              <a:t>10 Questions</a:t>
            </a:r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r>
              <a:rPr lang="en-GB" sz="12800" u="sng" dirty="0" smtClean="0"/>
              <a:t>Video</a:t>
            </a:r>
            <a:r>
              <a:rPr lang="en-GB" sz="12800" dirty="0" smtClean="0"/>
              <a:t>  </a:t>
            </a:r>
            <a:r>
              <a:rPr lang="en-GB" sz="12800" dirty="0" smtClean="0">
                <a:hlinkClick r:id="rId2"/>
              </a:rPr>
              <a:t>https</a:t>
            </a:r>
            <a:r>
              <a:rPr lang="en-GB" sz="12800" dirty="0">
                <a:hlinkClick r:id="rId2"/>
              </a:rPr>
              <a:t>://</a:t>
            </a:r>
            <a:r>
              <a:rPr lang="en-GB" sz="12800" dirty="0" smtClean="0">
                <a:hlinkClick r:id="rId2"/>
              </a:rPr>
              <a:t>vimeo.com/487198038</a:t>
            </a:r>
            <a:r>
              <a:rPr lang="en-GB" sz="12800" dirty="0" smtClean="0"/>
              <a:t> </a:t>
            </a:r>
            <a:endParaRPr lang="en-GB" sz="12800" dirty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/>
              <a:t>Worksheet 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answers.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12800" u="sng" dirty="0" smtClean="0"/>
              <a:t>Stem sentence</a:t>
            </a:r>
            <a:r>
              <a:rPr lang="en-GB" sz="12800" dirty="0" smtClean="0"/>
              <a:t>: An integer is a whole number either positive or negative. </a:t>
            </a:r>
            <a:endParaRPr lang="en-GB" sz="12800" dirty="0"/>
          </a:p>
        </p:txBody>
      </p:sp>
    </p:spTree>
    <p:extLst>
      <p:ext uri="{BB962C8B-B14F-4D97-AF65-F5344CB8AC3E}">
        <p14:creationId xmlns:p14="http://schemas.microsoft.com/office/powerpoint/2010/main" val="399066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10 questions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1210 divided by 11</a:t>
            </a:r>
          </a:p>
          <a:p>
            <a:pPr marL="514350" indent="-514350">
              <a:buAutoNum type="arabicPeriod"/>
            </a:pPr>
            <a:r>
              <a:rPr lang="en-GB" dirty="0" smtClean="0"/>
              <a:t>140 – 68.2</a:t>
            </a:r>
          </a:p>
          <a:p>
            <a:pPr marL="514350" indent="-514350">
              <a:buAutoNum type="arabicPeriod"/>
            </a:pPr>
            <a:r>
              <a:rPr lang="en-GB" dirty="0" smtClean="0"/>
              <a:t>30 000 + 4 562</a:t>
            </a:r>
          </a:p>
          <a:p>
            <a:pPr marL="514350" indent="-514350">
              <a:buAutoNum type="arabicPeriod"/>
            </a:pPr>
            <a:r>
              <a:rPr lang="en-GB" dirty="0" smtClean="0"/>
              <a:t>2.15 x 8</a:t>
            </a:r>
          </a:p>
          <a:p>
            <a:pPr marL="514350" indent="-514350">
              <a:buAutoNum type="arabicPeriod"/>
            </a:pPr>
            <a:r>
              <a:rPr lang="en-GB" dirty="0" smtClean="0"/>
              <a:t>Find 25% of 1400</a:t>
            </a:r>
          </a:p>
          <a:p>
            <a:pPr marL="0" indent="0">
              <a:buNone/>
            </a:pPr>
            <a:r>
              <a:rPr lang="en-GB" dirty="0" smtClean="0"/>
              <a:t>Hint:  25% is the same (equivalent) as one quarter.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4572 divided by 6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22.3 – 6.42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670 381 – 34 917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1/3 x 1/5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45 x 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3985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Listen to the video and complete the sheet and mark your work.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61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14 January 2021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LI: To </a:t>
            </a:r>
            <a:r>
              <a:rPr lang="en-GB" b="1" u="sng" dirty="0" smtClean="0"/>
              <a:t>divide decimals by an integer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2800" u="sng" dirty="0"/>
              <a:t>10 Questions</a:t>
            </a:r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r>
              <a:rPr lang="en-GB" sz="12800" u="sng" dirty="0"/>
              <a:t>Video</a:t>
            </a:r>
            <a:r>
              <a:rPr lang="en-GB" sz="12800" dirty="0"/>
              <a:t>  </a:t>
            </a:r>
            <a:r>
              <a:rPr lang="en-GB" sz="12800" dirty="0">
                <a:hlinkClick r:id="rId2"/>
              </a:rPr>
              <a:t>https://</a:t>
            </a:r>
            <a:r>
              <a:rPr lang="en-GB" sz="12800" dirty="0" smtClean="0">
                <a:hlinkClick r:id="rId2"/>
              </a:rPr>
              <a:t>vimeo.com/488186549</a:t>
            </a:r>
            <a:endParaRPr lang="en-GB" sz="12800" dirty="0" smtClean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/>
              <a:t>Worksheet 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answers.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12800" u="sng" dirty="0" smtClean="0"/>
              <a:t>Stem </a:t>
            </a:r>
            <a:r>
              <a:rPr lang="en-GB" sz="12800" u="sng" dirty="0"/>
              <a:t>sentence</a:t>
            </a:r>
            <a:r>
              <a:rPr lang="en-GB" sz="12800" dirty="0"/>
              <a:t>: An integer is a whole number either positive or negative</a:t>
            </a:r>
            <a:r>
              <a:rPr lang="en-GB" sz="9600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65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Today you need to work on your times tables. </a:t>
            </a:r>
          </a:p>
          <a:p>
            <a:pPr marL="0" indent="0">
              <a:buNone/>
            </a:pPr>
            <a:r>
              <a:rPr lang="en-GB" dirty="0" smtClean="0"/>
              <a:t>Give yourself 10 questions (challenge yourself)  Answer them and get someone to check if you are correct. 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Now work on the 11 and 12 times tables.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153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u="sng" dirty="0"/>
              <a:t>Listen to the video and complete the sheet and mark your work.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421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u="sng" dirty="0" smtClean="0"/>
              <a:t>Friday 15 January 2021</a:t>
            </a:r>
            <a:br>
              <a:rPr lang="en-GB" b="1" u="sng" dirty="0" smtClean="0"/>
            </a:br>
            <a:r>
              <a:rPr lang="en-GB" b="1" u="sng" dirty="0" smtClean="0"/>
              <a:t>LI:  Use division to solve problems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266700" y="1825625"/>
            <a:ext cx="7086600" cy="435133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GB" sz="8000" u="sng" dirty="0" smtClean="0"/>
          </a:p>
          <a:p>
            <a:pPr marL="0" indent="0">
              <a:buNone/>
            </a:pPr>
            <a:endParaRPr lang="en-GB" sz="8000" u="sng" dirty="0"/>
          </a:p>
          <a:p>
            <a:pPr marL="0" indent="0">
              <a:buNone/>
            </a:pPr>
            <a:r>
              <a:rPr lang="en-GB" sz="8000" u="sng" dirty="0"/>
              <a:t>Video</a:t>
            </a:r>
            <a:r>
              <a:rPr lang="en-GB" sz="8000" dirty="0"/>
              <a:t> </a:t>
            </a:r>
            <a:r>
              <a:rPr lang="en-GB" sz="8000" u="sng" dirty="0">
                <a:solidFill>
                  <a:schemeClr val="accent1"/>
                </a:solidFill>
                <a:hlinkClick r:id="rId2"/>
              </a:rPr>
              <a:t>https://</a:t>
            </a:r>
            <a:r>
              <a:rPr lang="en-GB" sz="8000" u="sng" dirty="0" smtClean="0">
                <a:solidFill>
                  <a:schemeClr val="accent1"/>
                </a:solidFill>
                <a:hlinkClick r:id="rId2"/>
              </a:rPr>
              <a:t>vimeo.com/490691954</a:t>
            </a:r>
            <a:endParaRPr lang="en-GB" sz="8000" u="sng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dirty="0"/>
              <a:t>Worksheet found under your home learning</a:t>
            </a:r>
          </a:p>
          <a:p>
            <a:pPr marL="0" indent="0">
              <a:buNone/>
            </a:pPr>
            <a:r>
              <a:rPr lang="en-GB" sz="8000" dirty="0"/>
              <a:t>Mark your work using the answers.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9950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Today you need to look back at the 10 questions and complete what you did not have time to do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Now complete the worksheet, mark it and look back at anything you did not complete.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05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A29251-1BC2-4226-AA27-2F7E1A694A1A}"/>
</file>

<file path=customXml/itemProps2.xml><?xml version="1.0" encoding="utf-8"?>
<ds:datastoreItem xmlns:ds="http://schemas.openxmlformats.org/officeDocument/2006/customXml" ds:itemID="{BC3EFE34-C63A-411D-B0B3-B407CE837B44}"/>
</file>

<file path=customXml/itemProps3.xml><?xml version="1.0" encoding="utf-8"?>
<ds:datastoreItem xmlns:ds="http://schemas.openxmlformats.org/officeDocument/2006/customXml" ds:itemID="{779BE0FB-27D1-49CA-897F-7CC4F6514C35}"/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458</Words>
  <Application>Microsoft Office PowerPoint</Application>
  <PresentationFormat>Widescreen</PresentationFormat>
  <Paragraphs>106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Monday 11 January 2021 LI:  To multiply by 10, 100 and 1000. </vt:lpstr>
      <vt:lpstr>10 questions</vt:lpstr>
      <vt:lpstr>Fluency</vt:lpstr>
      <vt:lpstr>Now try the sheet found in your home learning. </vt:lpstr>
      <vt:lpstr>Reasoning</vt:lpstr>
      <vt:lpstr>PowerPoint Presentation</vt:lpstr>
      <vt:lpstr>Tuesday 12 January 2021</vt:lpstr>
      <vt:lpstr>10 questions</vt:lpstr>
      <vt:lpstr>Listen to the video, complete the sheet and mark your work. </vt:lpstr>
      <vt:lpstr>Wednesday 13 January 2021 LI:  Multiply decimals by an integer</vt:lpstr>
      <vt:lpstr>10 questions</vt:lpstr>
      <vt:lpstr>Listen to the video and complete the sheet and mark your work. </vt:lpstr>
      <vt:lpstr>Thursday 14 January 2021 LI: To divide decimals by an integer</vt:lpstr>
      <vt:lpstr>10 questions</vt:lpstr>
      <vt:lpstr>Listen to the video and complete the sheet and mark your work. </vt:lpstr>
      <vt:lpstr>Friday 15 January 2021 LI:  Use division to solve problems</vt:lpstr>
      <vt:lpstr>Today you need to look back at the 10 questions and complete what you did not have time to do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31</cp:revision>
  <dcterms:created xsi:type="dcterms:W3CDTF">2021-01-05T14:00:25Z</dcterms:created>
  <dcterms:modified xsi:type="dcterms:W3CDTF">2021-01-06T14:46:53Z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