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06" r:id="rId14"/>
    <p:sldId id="299" r:id="rId15"/>
    <p:sldId id="300" r:id="rId16"/>
    <p:sldId id="307" r:id="rId17"/>
    <p:sldId id="308" r:id="rId18"/>
    <p:sldId id="305" r:id="rId19"/>
    <p:sldId id="310" r:id="rId20"/>
    <p:sldId id="311" r:id="rId21"/>
    <p:sldId id="309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55" d="100"/>
          <a:sy n="55" d="100"/>
        </p:scale>
        <p:origin x="1286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emf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7" Type="http://schemas.openxmlformats.org/officeDocument/2006/relationships/image" Target="../media/image9.emf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20.png"/><Relationship Id="rId10" Type="http://schemas.openxmlformats.org/officeDocument/2006/relationships/image" Target="../media/image15.png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22.png"/><Relationship Id="rId7" Type="http://schemas.openxmlformats.org/officeDocument/2006/relationships/image" Target="../media/image13.png"/><Relationship Id="rId12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1.png"/><Relationship Id="rId11" Type="http://schemas.openxmlformats.org/officeDocument/2006/relationships/image" Target="../media/image20.png"/><Relationship Id="rId5" Type="http://schemas.openxmlformats.org/officeDocument/2006/relationships/image" Target="../media/image18.png"/><Relationship Id="rId10" Type="http://schemas.openxmlformats.org/officeDocument/2006/relationships/image" Target="../media/image12.png"/><Relationship Id="rId9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13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10" Type="http://schemas.openxmlformats.org/officeDocument/2006/relationships/image" Target="../media/image27.png"/><Relationship Id="rId9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4.png"/><Relationship Id="rId5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6" Type="http://schemas.openxmlformats.org/officeDocument/2006/relationships/image" Target="../media/image34.png"/><Relationship Id="rId11" Type="http://schemas.openxmlformats.org/officeDocument/2006/relationships/image" Target="../media/image14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9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3.png"/><Relationship Id="rId5" Type="http://schemas.openxmlformats.org/officeDocument/2006/relationships/image" Target="../media/image14.png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7" Type="http://schemas.openxmlformats.org/officeDocument/2006/relationships/image" Target="../media/image4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6" Type="http://schemas.openxmlformats.org/officeDocument/2006/relationships/image" Target="../media/image41.png"/><Relationship Id="rId11" Type="http://schemas.openxmlformats.org/officeDocument/2006/relationships/image" Target="../media/image39.png"/><Relationship Id="rId5" Type="http://schemas.openxmlformats.org/officeDocument/2006/relationships/image" Target="../media/image40.png"/><Relationship Id="rId10" Type="http://schemas.openxmlformats.org/officeDocument/2006/relationships/image" Target="../media/image14.png"/><Relationship Id="rId9" Type="http://schemas.openxmlformats.org/officeDocument/2006/relationships/image" Target="../media/image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9817" y="1286070"/>
            <a:ext cx="6480610" cy="428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194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  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11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endParaRPr lang="en-GB" sz="105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	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</a:t>
                </a:r>
              </a:p>
              <a:p>
                <a:endParaRPr lang="en-GB" sz="11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	 Complete the number track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194003"/>
              </a:xfrm>
              <a:prstGeom prst="rect">
                <a:avLst/>
              </a:prstGeom>
              <a:blipFill>
                <a:blip r:embed="rId4"/>
                <a:stretch>
                  <a:fillRect l="-1707" t="-10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1387697" y="1049807"/>
            <a:ext cx="677712" cy="720837"/>
            <a:chOff x="1428812" y="1319349"/>
            <a:chExt cx="1054512" cy="114953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10" name="Oval 9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5197591" y="480539"/>
            <a:ext cx="609524" cy="1493607"/>
            <a:chOff x="1781366" y="3169833"/>
            <a:chExt cx="1154714" cy="2381881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2153541" y="3254467"/>
              <a:ext cx="782539" cy="2206761"/>
            </a:xfrm>
            <a:prstGeom prst="rect">
              <a:avLst/>
            </a:prstGeom>
          </p:spPr>
        </p:pic>
        <p:sp>
          <p:nvSpPr>
            <p:cNvPr id="16" name="Oval 15"/>
            <p:cNvSpPr/>
            <p:nvPr/>
          </p:nvSpPr>
          <p:spPr>
            <a:xfrm>
              <a:off x="1781366" y="3169833"/>
              <a:ext cx="1066029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2152606" y="1050896"/>
            <a:ext cx="677712" cy="720837"/>
            <a:chOff x="1428812" y="1319349"/>
            <a:chExt cx="1054512" cy="1149531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4" name="Oval 23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917515" y="1051985"/>
            <a:ext cx="677712" cy="720837"/>
            <a:chOff x="1428812" y="1319349"/>
            <a:chExt cx="1054512" cy="1149531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8" name="Oval 27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5884394" y="478703"/>
            <a:ext cx="609524" cy="1493607"/>
            <a:chOff x="1781366" y="3169833"/>
            <a:chExt cx="1154714" cy="2381881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2153541" y="3254467"/>
              <a:ext cx="782539" cy="2206761"/>
            </a:xfrm>
            <a:prstGeom prst="rect">
              <a:avLst/>
            </a:prstGeom>
          </p:spPr>
        </p:pic>
        <p:sp>
          <p:nvSpPr>
            <p:cNvPr id="32" name="Oval 31"/>
            <p:cNvSpPr/>
            <p:nvPr/>
          </p:nvSpPr>
          <p:spPr>
            <a:xfrm>
              <a:off x="1781366" y="3169833"/>
              <a:ext cx="1066029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571197" y="476867"/>
            <a:ext cx="609524" cy="1493607"/>
            <a:chOff x="1781366" y="3169833"/>
            <a:chExt cx="1154714" cy="2381881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2153541" y="3254467"/>
              <a:ext cx="782539" cy="2206761"/>
            </a:xfrm>
            <a:prstGeom prst="rect">
              <a:avLst/>
            </a:prstGeom>
          </p:spPr>
        </p:pic>
        <p:sp>
          <p:nvSpPr>
            <p:cNvPr id="36" name="Oval 35"/>
            <p:cNvSpPr/>
            <p:nvPr/>
          </p:nvSpPr>
          <p:spPr>
            <a:xfrm>
              <a:off x="1781366" y="3169833"/>
              <a:ext cx="1066029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6299243"/>
              </p:ext>
            </p:extLst>
          </p:nvPr>
        </p:nvGraphicFramePr>
        <p:xfrm>
          <a:off x="865059" y="5246870"/>
          <a:ext cx="7181660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8166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90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194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  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11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endParaRPr lang="en-GB" sz="105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	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</a:t>
                </a:r>
              </a:p>
              <a:p>
                <a:endParaRPr lang="en-GB" sz="11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	 Complete the number track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194003"/>
              </a:xfrm>
              <a:prstGeom prst="rect">
                <a:avLst/>
              </a:prstGeom>
              <a:blipFill>
                <a:blip r:embed="rId5"/>
                <a:stretch>
                  <a:fillRect l="-1707" t="-10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1387697" y="1049807"/>
            <a:ext cx="677712" cy="720837"/>
            <a:chOff x="1428812" y="1319349"/>
            <a:chExt cx="1054512" cy="114953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10" name="Oval 9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5197591" y="480539"/>
            <a:ext cx="609524" cy="1493607"/>
            <a:chOff x="1781366" y="3169833"/>
            <a:chExt cx="1154714" cy="2381881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2153541" y="3254467"/>
              <a:ext cx="782539" cy="2206761"/>
            </a:xfrm>
            <a:prstGeom prst="rect">
              <a:avLst/>
            </a:prstGeom>
          </p:spPr>
        </p:pic>
        <p:sp>
          <p:nvSpPr>
            <p:cNvPr id="16" name="Oval 15"/>
            <p:cNvSpPr/>
            <p:nvPr/>
          </p:nvSpPr>
          <p:spPr>
            <a:xfrm>
              <a:off x="1781366" y="3169833"/>
              <a:ext cx="1066029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2152606" y="1050896"/>
            <a:ext cx="677712" cy="720837"/>
            <a:chOff x="1428812" y="1319349"/>
            <a:chExt cx="1054512" cy="1149531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4" name="Oval 23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917515" y="1051985"/>
            <a:ext cx="677712" cy="720837"/>
            <a:chOff x="1428812" y="1319349"/>
            <a:chExt cx="1054512" cy="1149531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8" name="Oval 27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5884394" y="478703"/>
            <a:ext cx="609524" cy="1493607"/>
            <a:chOff x="1781366" y="3169833"/>
            <a:chExt cx="1154714" cy="2381881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2153541" y="3254467"/>
              <a:ext cx="782539" cy="2206761"/>
            </a:xfrm>
            <a:prstGeom prst="rect">
              <a:avLst/>
            </a:prstGeom>
          </p:spPr>
        </p:pic>
        <p:sp>
          <p:nvSpPr>
            <p:cNvPr id="32" name="Oval 31"/>
            <p:cNvSpPr/>
            <p:nvPr/>
          </p:nvSpPr>
          <p:spPr>
            <a:xfrm>
              <a:off x="1781366" y="3169833"/>
              <a:ext cx="1066029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571197" y="476867"/>
            <a:ext cx="609524" cy="1493607"/>
            <a:chOff x="1781366" y="3169833"/>
            <a:chExt cx="1154714" cy="2381881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2153541" y="3254467"/>
              <a:ext cx="782539" cy="2206761"/>
            </a:xfrm>
            <a:prstGeom prst="rect">
              <a:avLst/>
            </a:prstGeom>
          </p:spPr>
        </p:pic>
        <p:sp>
          <p:nvSpPr>
            <p:cNvPr id="36" name="Oval 35"/>
            <p:cNvSpPr/>
            <p:nvPr/>
          </p:nvSpPr>
          <p:spPr>
            <a:xfrm>
              <a:off x="1781366" y="3169833"/>
              <a:ext cx="1066029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6299243"/>
              </p:ext>
            </p:extLst>
          </p:nvPr>
        </p:nvGraphicFramePr>
        <p:xfrm>
          <a:off x="865059" y="5246870"/>
          <a:ext cx="7181660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8166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90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3215865" y="202354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879997" y="202354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2432024" y="322414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447498" y="365362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2380860" y="4084190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881814" y="3224140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880101" y="3653620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4815075" y="4084190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020616" y="5362565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120</a:t>
            </a:r>
            <a:endParaRPr lang="en-GB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505750" y="5362565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180</a:t>
            </a:r>
            <a:endParaRPr lang="en-GB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6595393" y="5362565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270</a:t>
            </a:r>
            <a:endParaRPr lang="en-GB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7291046" y="5362565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300</a:t>
            </a:r>
            <a:endParaRPr lang="en-GB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5972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770225" y="448882"/>
                <a:ext cx="3000950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Calculate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23 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225" y="448882"/>
                <a:ext cx="3000950" cy="584775"/>
              </a:xfrm>
              <a:prstGeom prst="rect">
                <a:avLst/>
              </a:prstGeom>
              <a:blipFill>
                <a:blip r:embed="rId5"/>
                <a:stretch>
                  <a:fillRect l="-5071" t="-12500" r="-426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5222" y="1448459"/>
            <a:ext cx="1442352" cy="17607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759360" y="2228872"/>
            <a:ext cx="340119" cy="3905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042297" y="1293705"/>
            <a:ext cx="648168" cy="182783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271758" y="1289494"/>
            <a:ext cx="648168" cy="182783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751300" y="2533672"/>
            <a:ext cx="340119" cy="39050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064160" y="2533672"/>
            <a:ext cx="340119" cy="39050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228768" y="2254333"/>
            <a:ext cx="340119" cy="39050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511705" y="1319166"/>
            <a:ext cx="648168" cy="182783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741166" y="1314955"/>
            <a:ext cx="648168" cy="182783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237436" y="2566744"/>
            <a:ext cx="340119" cy="39050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533568" y="2559133"/>
            <a:ext cx="340119" cy="3905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7291" y="3288839"/>
            <a:ext cx="1427798" cy="170311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4703627" y="3260619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23</a:t>
            </a:r>
            <a:endParaRPr lang="en-GB" sz="3200" dirty="0"/>
          </a:p>
        </p:txBody>
      </p:sp>
      <p:cxnSp>
        <p:nvCxnSpPr>
          <p:cNvPr id="20" name="Straight Connector 19"/>
          <p:cNvCxnSpPr/>
          <p:nvPr/>
        </p:nvCxnSpPr>
        <p:spPr>
          <a:xfrm flipH="1">
            <a:off x="4631048" y="3959074"/>
            <a:ext cx="304800" cy="568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197405" y="3959074"/>
            <a:ext cx="346764" cy="568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191219" y="4484476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en-GB" sz="3200" dirty="0"/>
          </a:p>
        </p:txBody>
      </p:sp>
      <p:sp>
        <p:nvSpPr>
          <p:cNvPr id="24" name="Rectangle 23"/>
          <p:cNvSpPr/>
          <p:nvPr/>
        </p:nvSpPr>
        <p:spPr>
          <a:xfrm>
            <a:off x="5454993" y="4471174"/>
            <a:ext cx="4700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en-GB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3099479" y="5204103"/>
                <a:ext cx="229101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:endParaRPr lang="en-GB" sz="3200" dirty="0"/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9479" y="5204103"/>
                <a:ext cx="2291012" cy="584775"/>
              </a:xfrm>
              <a:prstGeom prst="rect">
                <a:avLst/>
              </a:prstGeom>
              <a:blipFill>
                <a:blip r:embed="rId10"/>
                <a:stretch>
                  <a:fillRect l="-6649" t="-12500" r="-6117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5458962" y="5170111"/>
                <a:ext cx="1781257" cy="10772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</a:t>
                </a: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8962" y="5170111"/>
                <a:ext cx="1781257" cy="1077218"/>
              </a:xfrm>
              <a:prstGeom prst="rect">
                <a:avLst/>
              </a:prstGeom>
              <a:blipFill>
                <a:blip r:embed="rId11"/>
                <a:stretch>
                  <a:fillRect l="-8532" t="-6780" r="-78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1285090" y="3980273"/>
                <a:ext cx="230383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46 </a:t>
                </a:r>
                <a:endParaRPr lang="en-GB" sz="3200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5090" y="3980273"/>
                <a:ext cx="2303836" cy="584775"/>
              </a:xfrm>
              <a:prstGeom prst="rect">
                <a:avLst/>
              </a:prstGeom>
              <a:blipFill>
                <a:blip r:embed="rId12"/>
                <a:stretch>
                  <a:fillRect l="-6878" t="-12500" r="-582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ectangle 27"/>
          <p:cNvSpPr/>
          <p:nvPr/>
        </p:nvSpPr>
        <p:spPr>
          <a:xfrm>
            <a:off x="5210574" y="1768424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46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3" grpId="0"/>
      <p:bldP spid="24" grpId="0"/>
      <p:bldP spid="25" grpId="0"/>
      <p:bldP spid="26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770225" y="448882"/>
                <a:ext cx="3000950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Calculate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31 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225" y="448882"/>
                <a:ext cx="3000950" cy="584775"/>
              </a:xfrm>
              <a:prstGeom prst="rect">
                <a:avLst/>
              </a:prstGeom>
              <a:blipFill>
                <a:blip r:embed="rId5"/>
                <a:stretch>
                  <a:fillRect l="-5071" t="-12500" r="-426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5222" y="1448459"/>
            <a:ext cx="1442352" cy="17607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042297" y="1293705"/>
            <a:ext cx="648168" cy="182783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271758" y="1289494"/>
            <a:ext cx="648168" cy="182783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2751300" y="2533672"/>
            <a:ext cx="340119" cy="3905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7291" y="3288839"/>
            <a:ext cx="1427798" cy="170311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4703627" y="3260619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31</a:t>
            </a:r>
            <a:endParaRPr lang="en-GB" sz="3200" dirty="0"/>
          </a:p>
        </p:txBody>
      </p:sp>
      <p:cxnSp>
        <p:nvCxnSpPr>
          <p:cNvPr id="20" name="Straight Connector 19"/>
          <p:cNvCxnSpPr/>
          <p:nvPr/>
        </p:nvCxnSpPr>
        <p:spPr>
          <a:xfrm flipH="1">
            <a:off x="4631048" y="3959074"/>
            <a:ext cx="304800" cy="568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197405" y="3959074"/>
            <a:ext cx="346764" cy="568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191219" y="4484476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lang="en-GB" sz="3200" dirty="0"/>
          </a:p>
        </p:txBody>
      </p:sp>
      <p:sp>
        <p:nvSpPr>
          <p:cNvPr id="24" name="Rectangle 23"/>
          <p:cNvSpPr/>
          <p:nvPr/>
        </p:nvSpPr>
        <p:spPr>
          <a:xfrm>
            <a:off x="5454993" y="4471174"/>
            <a:ext cx="4700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3099479" y="5204103"/>
                <a:ext cx="229101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90 </a:t>
                </a:r>
                <a:endParaRPr lang="en-GB" sz="3200" dirty="0"/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9479" y="5204103"/>
                <a:ext cx="2291012" cy="584775"/>
              </a:xfrm>
              <a:prstGeom prst="rect">
                <a:avLst/>
              </a:prstGeom>
              <a:blipFill>
                <a:blip r:embed="rId11"/>
                <a:stretch>
                  <a:fillRect l="-6649" t="-12500" r="-6117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5458962" y="5170111"/>
                <a:ext cx="1781257" cy="10772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8962" y="5170111"/>
                <a:ext cx="1781257" cy="1077218"/>
              </a:xfrm>
              <a:prstGeom prst="rect">
                <a:avLst/>
              </a:prstGeom>
              <a:blipFill>
                <a:blip r:embed="rId12"/>
                <a:stretch>
                  <a:fillRect l="-8532" t="-6780" r="-78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1285090" y="3980273"/>
                <a:ext cx="230383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90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93 </a:t>
                </a:r>
                <a:endParaRPr lang="en-GB" sz="3200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5090" y="3980273"/>
                <a:ext cx="2303836" cy="584775"/>
              </a:xfrm>
              <a:prstGeom prst="rect">
                <a:avLst/>
              </a:prstGeom>
              <a:blipFill>
                <a:blip r:embed="rId13"/>
                <a:stretch>
                  <a:fillRect l="-6878" t="-12500" r="-582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9" name="Picture 2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1790330" y="1289493"/>
            <a:ext cx="648168" cy="182783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422878" y="1297916"/>
            <a:ext cx="648168" cy="182783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652339" y="1293705"/>
            <a:ext cx="648168" cy="182783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131881" y="2537883"/>
            <a:ext cx="340119" cy="39050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170911" y="1293704"/>
            <a:ext cx="648168" cy="1827833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825965" y="1316285"/>
            <a:ext cx="648168" cy="1827833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5055426" y="1312074"/>
            <a:ext cx="648168" cy="1827833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534968" y="2556252"/>
            <a:ext cx="340119" cy="39050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573998" y="1312073"/>
            <a:ext cx="648168" cy="1827833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6452712" y="1903678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93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39301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3" grpId="0"/>
      <p:bldP spid="24" grpId="0"/>
      <p:bldP spid="25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0225" y="448882"/>
            <a:ext cx="18035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Calculate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1048611" y="1807760"/>
                <a:ext cx="187423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21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:endParaRPr lang="en-GB" sz="3200" dirty="0"/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8611" y="1807760"/>
                <a:ext cx="1874231" cy="584775"/>
              </a:xfrm>
              <a:prstGeom prst="rect">
                <a:avLst/>
              </a:prstGeom>
              <a:blipFill>
                <a:blip r:embed="rId6"/>
                <a:stretch>
                  <a:fillRect l="-8143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/>
              <p:cNvSpPr/>
              <p:nvPr/>
            </p:nvSpPr>
            <p:spPr>
              <a:xfrm>
                <a:off x="5080680" y="1808491"/>
                <a:ext cx="187423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:endParaRPr lang="en-GB" sz="3200" dirty="0"/>
              </a:p>
            </p:txBody>
          </p:sp>
        </mc:Choice>
        <mc:Fallback xmlns="">
          <p:sp>
            <p:nvSpPr>
              <p:cNvPr id="41" name="Rectangle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0680" y="1808491"/>
                <a:ext cx="1874231" cy="584775"/>
              </a:xfrm>
              <a:prstGeom prst="rect">
                <a:avLst/>
              </a:prstGeom>
              <a:blipFill>
                <a:blip r:embed="rId7"/>
                <a:stretch>
                  <a:fillRect l="-8117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 41"/>
              <p:cNvSpPr/>
              <p:nvPr/>
            </p:nvSpPr>
            <p:spPr>
              <a:xfrm>
                <a:off x="1048610" y="3762834"/>
                <a:ext cx="187423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34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:endParaRPr lang="en-GB" sz="3200" dirty="0"/>
              </a:p>
            </p:txBody>
          </p:sp>
        </mc:Choice>
        <mc:Fallback xmlns="">
          <p:sp>
            <p:nvSpPr>
              <p:cNvPr id="42" name="Rectangle 4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8610" y="3762834"/>
                <a:ext cx="1874231" cy="584775"/>
              </a:xfrm>
              <a:prstGeom prst="rect">
                <a:avLst/>
              </a:prstGeom>
              <a:blipFill>
                <a:blip r:embed="rId8"/>
                <a:stretch>
                  <a:fillRect l="-814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 42"/>
              <p:cNvSpPr/>
              <p:nvPr/>
            </p:nvSpPr>
            <p:spPr>
              <a:xfrm>
                <a:off x="5080680" y="3762833"/>
                <a:ext cx="187423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:endParaRPr lang="en-GB" sz="3200" dirty="0"/>
              </a:p>
            </p:txBody>
          </p:sp>
        </mc:Choice>
        <mc:Fallback xmlns="">
          <p:sp>
            <p:nvSpPr>
              <p:cNvPr id="43" name="Rectangle 4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0680" y="3762833"/>
                <a:ext cx="1874231" cy="584775"/>
              </a:xfrm>
              <a:prstGeom prst="rect">
                <a:avLst/>
              </a:prstGeom>
              <a:blipFill>
                <a:blip r:embed="rId9"/>
                <a:stretch>
                  <a:fillRect l="-8117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Rectangle 43"/>
              <p:cNvSpPr/>
              <p:nvPr/>
            </p:nvSpPr>
            <p:spPr>
              <a:xfrm>
                <a:off x="1048611" y="2417750"/>
                <a:ext cx="1949573" cy="9541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60</a:t>
                </a:r>
              </a:p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4" name="Rectangle 4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8611" y="2417750"/>
                <a:ext cx="1949573" cy="954107"/>
              </a:xfrm>
              <a:prstGeom prst="rect">
                <a:avLst/>
              </a:prstGeom>
              <a:blipFill>
                <a:blip r:embed="rId10"/>
                <a:stretch>
                  <a:fillRect l="-6250" t="-6410" r="-5000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2697460" y="1795608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63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/>
              <p:cNvSpPr/>
              <p:nvPr/>
            </p:nvSpPr>
            <p:spPr>
              <a:xfrm>
                <a:off x="5080680" y="2403276"/>
                <a:ext cx="1949573" cy="9541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80</a:t>
                </a:r>
              </a:p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5" name="Rectangle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0680" y="2403276"/>
                <a:ext cx="1949573" cy="954107"/>
              </a:xfrm>
              <a:prstGeom prst="rect">
                <a:avLst/>
              </a:prstGeom>
              <a:blipFill>
                <a:blip r:embed="rId11"/>
                <a:stretch>
                  <a:fillRect l="-6250" t="-5732" r="-5000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Rectangle 45"/>
          <p:cNvSpPr/>
          <p:nvPr/>
        </p:nvSpPr>
        <p:spPr>
          <a:xfrm>
            <a:off x="6729529" y="1808491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88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angle 46"/>
              <p:cNvSpPr/>
              <p:nvPr/>
            </p:nvSpPr>
            <p:spPr>
              <a:xfrm>
                <a:off x="1048611" y="4370502"/>
                <a:ext cx="1949573" cy="9541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60</a:t>
                </a:r>
              </a:p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7" name="Rectangle 4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8611" y="4370502"/>
                <a:ext cx="1949573" cy="954107"/>
              </a:xfrm>
              <a:prstGeom prst="rect">
                <a:avLst/>
              </a:prstGeom>
              <a:blipFill>
                <a:blip r:embed="rId12"/>
                <a:stretch>
                  <a:fillRect l="-6250" t="-6410" r="-5000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ectangle 47"/>
          <p:cNvSpPr/>
          <p:nvPr/>
        </p:nvSpPr>
        <p:spPr>
          <a:xfrm>
            <a:off x="2674047" y="3739941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68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Rectangle 48"/>
              <p:cNvSpPr/>
              <p:nvPr/>
            </p:nvSpPr>
            <p:spPr>
              <a:xfrm>
                <a:off x="5080680" y="4370502"/>
                <a:ext cx="1949573" cy="9541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</a:t>
                </a:r>
              </a:p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</a:t>
                </a:r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9" name="Rectangle 4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0680" y="4370502"/>
                <a:ext cx="1949573" cy="954107"/>
              </a:xfrm>
              <a:prstGeom prst="rect">
                <a:avLst/>
              </a:prstGeom>
              <a:blipFill>
                <a:blip r:embed="rId13"/>
                <a:stretch>
                  <a:fillRect l="-6250" t="-6410" r="-5000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Rectangle 49"/>
          <p:cNvSpPr/>
          <p:nvPr/>
        </p:nvSpPr>
        <p:spPr>
          <a:xfrm>
            <a:off x="6728080" y="3785727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39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38918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7" grpId="0"/>
      <p:bldP spid="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2805" y="4035565"/>
            <a:ext cx="747045" cy="7470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605649" y="41782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088106" y="1375184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1" name="Rounded Rectangle 10"/>
          <p:cNvSpPr/>
          <p:nvPr/>
        </p:nvSpPr>
        <p:spPr>
          <a:xfrm>
            <a:off x="3332231" y="1375184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2" name="Rounded Rectangle 11"/>
          <p:cNvSpPr/>
          <p:nvPr/>
        </p:nvSpPr>
        <p:spPr>
          <a:xfrm>
            <a:off x="4576356" y="1375184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3" name="Rectangle 12"/>
          <p:cNvSpPr/>
          <p:nvPr/>
        </p:nvSpPr>
        <p:spPr>
          <a:xfrm>
            <a:off x="2224832" y="1512872"/>
            <a:ext cx="4972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496540" y="1512872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713082" y="1512872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70225" y="369335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Arrange 3 of the digit cards into the calculation below.  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730138" y="2862099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8" name="Rounded Rectangle 17"/>
          <p:cNvSpPr/>
          <p:nvPr/>
        </p:nvSpPr>
        <p:spPr>
          <a:xfrm>
            <a:off x="5152746" y="2852336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9" name="Rounded Rectangle 18"/>
          <p:cNvSpPr/>
          <p:nvPr/>
        </p:nvSpPr>
        <p:spPr>
          <a:xfrm>
            <a:off x="4245932" y="2850738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385623" y="3057781"/>
                <a:ext cx="99508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5623" y="3057781"/>
                <a:ext cx="995082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787986" y="4649682"/>
            <a:ext cx="72845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largest total you can make?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smallest?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different totals can you make? 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856781" y="1351355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24" name="Rectangle 23"/>
          <p:cNvSpPr/>
          <p:nvPr/>
        </p:nvSpPr>
        <p:spPr>
          <a:xfrm>
            <a:off x="5993506" y="1489043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7" name="Picture 26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50597" y="500619"/>
            <a:ext cx="1321952" cy="1867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5748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088106" y="1375184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1" name="Rounded Rectangle 10"/>
          <p:cNvSpPr/>
          <p:nvPr/>
        </p:nvSpPr>
        <p:spPr>
          <a:xfrm>
            <a:off x="3332231" y="1375184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2" name="Rounded Rectangle 11"/>
          <p:cNvSpPr/>
          <p:nvPr/>
        </p:nvSpPr>
        <p:spPr>
          <a:xfrm>
            <a:off x="4576356" y="1375184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3" name="Rectangle 12"/>
          <p:cNvSpPr/>
          <p:nvPr/>
        </p:nvSpPr>
        <p:spPr>
          <a:xfrm>
            <a:off x="2224832" y="1512872"/>
            <a:ext cx="4972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496540" y="1512872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713082" y="1512872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70225" y="369335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>
                <a:latin typeface="Calibri" panose="020F0502020204030204" pitchFamily="34" charset="0"/>
                <a:cs typeface="Calibri" panose="020F0502020204030204" pitchFamily="34" charset="0"/>
              </a:rPr>
              <a:t>Arrange 3 of the digit cards into the calculation below. 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87986" y="4649682"/>
            <a:ext cx="72845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largest total you can make?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smallest?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different totals can you make? 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856781" y="1351355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24" name="Rectangle 23"/>
          <p:cNvSpPr/>
          <p:nvPr/>
        </p:nvSpPr>
        <p:spPr>
          <a:xfrm>
            <a:off x="5993506" y="1489043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602087" y="2727717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96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2087" y="2727717"/>
                <a:ext cx="2391705" cy="584775"/>
              </a:xfrm>
              <a:prstGeom prst="rect">
                <a:avLst/>
              </a:prstGeom>
              <a:blipFill>
                <a:blip r:embed="rId5"/>
                <a:stretch>
                  <a:fillRect l="-663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602087" y="3348650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69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2087" y="3348650"/>
                <a:ext cx="2391705" cy="584775"/>
              </a:xfrm>
              <a:prstGeom prst="rect">
                <a:avLst/>
              </a:prstGeom>
              <a:blipFill>
                <a:blip r:embed="rId6"/>
                <a:stretch>
                  <a:fillRect l="-663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1602086" y="3965438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66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2086" y="3965438"/>
                <a:ext cx="2391705" cy="584775"/>
              </a:xfrm>
              <a:prstGeom prst="rect">
                <a:avLst/>
              </a:prstGeom>
              <a:blipFill>
                <a:blip r:embed="rId7"/>
                <a:stretch>
                  <a:fillRect l="-663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4977174" y="2721511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64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7174" y="2721511"/>
                <a:ext cx="2391705" cy="584775"/>
              </a:xfrm>
              <a:prstGeom prst="rect">
                <a:avLst/>
              </a:prstGeom>
              <a:blipFill>
                <a:blip r:embed="rId8"/>
                <a:stretch>
                  <a:fillRect l="-636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977174" y="3342444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46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7174" y="3342444"/>
                <a:ext cx="2391705" cy="584775"/>
              </a:xfrm>
              <a:prstGeom prst="rect">
                <a:avLst/>
              </a:prstGeom>
              <a:blipFill>
                <a:blip r:embed="rId9"/>
                <a:stretch>
                  <a:fillRect l="-636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4977173" y="3959232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66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7173" y="3959232"/>
                <a:ext cx="2391705" cy="584775"/>
              </a:xfrm>
              <a:prstGeom prst="rect">
                <a:avLst/>
              </a:prstGeom>
              <a:blipFill>
                <a:blip r:embed="rId10"/>
                <a:stretch>
                  <a:fillRect l="-636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/>
          <p:cNvSpPr/>
          <p:nvPr/>
        </p:nvSpPr>
        <p:spPr>
          <a:xfrm>
            <a:off x="6679165" y="4623374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96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090110" y="5049791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46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992055" y="5467439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2" name="Picture 31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50597" y="500619"/>
            <a:ext cx="1321952" cy="186779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34695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2" grpId="0"/>
      <p:bldP spid="23" grpId="0"/>
      <p:bldP spid="25" grpId="0"/>
      <p:bldP spid="26" grpId="0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770225" y="369335"/>
            <a:ext cx="72845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Use 3 digit cards to complete the calculation below.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2751377" y="1418608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8" name="Rounded Rectangle 17"/>
          <p:cNvSpPr/>
          <p:nvPr/>
        </p:nvSpPr>
        <p:spPr>
          <a:xfrm>
            <a:off x="4497901" y="1416295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9" name="Rounded Rectangle 18"/>
          <p:cNvSpPr/>
          <p:nvPr/>
        </p:nvSpPr>
        <p:spPr>
          <a:xfrm>
            <a:off x="1846576" y="1407247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689247" y="1558385"/>
                <a:ext cx="414029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4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=  </m:t>
                    </m:r>
                  </m:oMath>
                </a14:m>
                <a:r>
                  <a:rPr lang="en-GB" sz="4400" dirty="0"/>
                  <a:t>84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9247" y="1558385"/>
                <a:ext cx="4140294" cy="769441"/>
              </a:xfrm>
              <a:prstGeom prst="rect">
                <a:avLst/>
              </a:prstGeom>
              <a:blipFill>
                <a:blip r:embed="rId4"/>
                <a:stretch>
                  <a:fillRect t="-16667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787986" y="4922804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3 cards could you use?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Can you find more than one solution?</a:t>
            </a:r>
          </a:p>
        </p:txBody>
      </p:sp>
      <p:pic>
        <p:nvPicPr>
          <p:cNvPr id="27" name="Picture 2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24740" y="308150"/>
            <a:ext cx="1321952" cy="186779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02805" y="4035565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605649" y="41782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35834576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419207" y="2957217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84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1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84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9207" y="2957217"/>
                <a:ext cx="2391705" cy="584775"/>
              </a:xfrm>
              <a:prstGeom prst="rect">
                <a:avLst/>
              </a:prstGeom>
              <a:blipFill>
                <a:blip r:embed="rId5"/>
                <a:stretch>
                  <a:fillRect l="-663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1419207" y="3578150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42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84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9207" y="3578150"/>
                <a:ext cx="2391705" cy="584775"/>
              </a:xfrm>
              <a:prstGeom prst="rect">
                <a:avLst/>
              </a:prstGeom>
              <a:blipFill>
                <a:blip r:embed="rId6"/>
                <a:stretch>
                  <a:fillRect l="-663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419206" y="4194938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21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84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9206" y="4194938"/>
                <a:ext cx="2391705" cy="584775"/>
              </a:xfrm>
              <a:prstGeom prst="rect">
                <a:avLst/>
              </a:prstGeom>
              <a:blipFill>
                <a:blip r:embed="rId7"/>
                <a:stretch>
                  <a:fillRect l="-663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" name="Group 3"/>
          <p:cNvGrpSpPr/>
          <p:nvPr/>
        </p:nvGrpSpPr>
        <p:grpSpPr>
          <a:xfrm>
            <a:off x="4303185" y="2867242"/>
            <a:ext cx="3005905" cy="1869098"/>
            <a:chOff x="4303185" y="2867242"/>
            <a:chExt cx="3005905" cy="1869098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4303185" y="2867242"/>
              <a:ext cx="648168" cy="1827833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6733097" y="4238221"/>
              <a:ext cx="340119" cy="390507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4580259" y="2873137"/>
              <a:ext cx="648168" cy="1827833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4857333" y="2879032"/>
              <a:ext cx="648168" cy="1827833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5134407" y="2884927"/>
              <a:ext cx="648168" cy="1827833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5411481" y="2890822"/>
              <a:ext cx="648168" cy="1827833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5688555" y="2896717"/>
              <a:ext cx="648168" cy="1827833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5965629" y="2902612"/>
              <a:ext cx="648168" cy="1827833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6227839" y="2908507"/>
              <a:ext cx="648168" cy="1827833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6735933" y="3972683"/>
              <a:ext cx="340119" cy="390507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6966135" y="4229543"/>
              <a:ext cx="340119" cy="390507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6968971" y="3964005"/>
              <a:ext cx="340119" cy="390507"/>
            </a:xfrm>
            <a:prstGeom prst="rect">
              <a:avLst/>
            </a:prstGeom>
          </p:spPr>
        </p:pic>
      </p:grpSp>
      <p:grpSp>
        <p:nvGrpSpPr>
          <p:cNvPr id="47" name="Group 46"/>
          <p:cNvGrpSpPr/>
          <p:nvPr/>
        </p:nvGrpSpPr>
        <p:grpSpPr>
          <a:xfrm>
            <a:off x="4315632" y="2879737"/>
            <a:ext cx="3005905" cy="1880329"/>
            <a:chOff x="4303185" y="2867242"/>
            <a:chExt cx="3005905" cy="1880329"/>
          </a:xfrm>
        </p:grpSpPr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4303185" y="2867242"/>
              <a:ext cx="648168" cy="1827833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5495973" y="4238221"/>
              <a:ext cx="340119" cy="390507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4580259" y="2873137"/>
              <a:ext cx="648168" cy="1827833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4857333" y="2879032"/>
              <a:ext cx="648168" cy="1827833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5134407" y="2884927"/>
              <a:ext cx="648168" cy="1827833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6488026" y="2919738"/>
              <a:ext cx="648168" cy="1827833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5688555" y="2896717"/>
              <a:ext cx="648168" cy="1827833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5965629" y="2902612"/>
              <a:ext cx="648168" cy="1827833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6227839" y="2908507"/>
              <a:ext cx="648168" cy="1827833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5498809" y="3972683"/>
              <a:ext cx="340119" cy="390507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6966135" y="4229543"/>
              <a:ext cx="340119" cy="390507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6968971" y="3964005"/>
              <a:ext cx="340119" cy="390507"/>
            </a:xfrm>
            <a:prstGeom prst="rect">
              <a:avLst/>
            </a:prstGeom>
          </p:spPr>
        </p:pic>
      </p:grpSp>
      <p:grpSp>
        <p:nvGrpSpPr>
          <p:cNvPr id="60" name="Group 59"/>
          <p:cNvGrpSpPr/>
          <p:nvPr/>
        </p:nvGrpSpPr>
        <p:grpSpPr>
          <a:xfrm>
            <a:off x="4290738" y="2888872"/>
            <a:ext cx="3415183" cy="1890841"/>
            <a:chOff x="4042373" y="2856730"/>
            <a:chExt cx="3415183" cy="1890841"/>
          </a:xfrm>
        </p:grpSpPr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4303185" y="2867242"/>
              <a:ext cx="648168" cy="1827833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5495973" y="4238221"/>
              <a:ext cx="340119" cy="390507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4042373" y="2856730"/>
              <a:ext cx="648168" cy="1827833"/>
            </a:xfrm>
            <a:prstGeom prst="rect">
              <a:avLst/>
            </a:prstGeom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4875092" y="2877754"/>
              <a:ext cx="648168" cy="1827833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5134407" y="2884927"/>
              <a:ext cx="648168" cy="1827833"/>
            </a:xfrm>
            <a:prstGeom prst="rect">
              <a:avLst/>
            </a:prstGeom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6488026" y="2919738"/>
              <a:ext cx="648168" cy="1827833"/>
            </a:xfrm>
            <a:prstGeom prst="rect">
              <a:avLst/>
            </a:prstGeom>
          </p:spPr>
        </p:pic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5688555" y="2896717"/>
              <a:ext cx="648168" cy="1827833"/>
            </a:xfrm>
            <a:prstGeom prst="rect">
              <a:avLst/>
            </a:prstGeom>
          </p:spPr>
        </p:pic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5965629" y="2902612"/>
              <a:ext cx="648168" cy="1827833"/>
            </a:xfrm>
            <a:prstGeom prst="rect">
              <a:avLst/>
            </a:prstGeom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6741211" y="2919737"/>
              <a:ext cx="648168" cy="1827833"/>
            </a:xfrm>
            <a:prstGeom prst="rect">
              <a:avLst/>
            </a:prstGeom>
          </p:spPr>
        </p:pic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4691989" y="4241623"/>
              <a:ext cx="340119" cy="390507"/>
            </a:xfrm>
            <a:prstGeom prst="rect">
              <a:avLst/>
            </a:prstGeom>
          </p:spPr>
        </p:pic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7117437" y="4241623"/>
              <a:ext cx="340119" cy="390507"/>
            </a:xfrm>
            <a:prstGeom prst="rect">
              <a:avLst/>
            </a:prstGeom>
          </p:spPr>
        </p:pic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6325615" y="4263504"/>
              <a:ext cx="340119" cy="390507"/>
            </a:xfrm>
            <a:prstGeom prst="rect">
              <a:avLst/>
            </a:prstGeom>
          </p:spPr>
        </p:pic>
      </p:grpSp>
      <p:sp>
        <p:nvSpPr>
          <p:cNvPr id="73" name="Rectangle 72"/>
          <p:cNvSpPr/>
          <p:nvPr/>
        </p:nvSpPr>
        <p:spPr>
          <a:xfrm>
            <a:off x="770225" y="369335"/>
            <a:ext cx="72845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Use 3 digit cards to complete the calculation below.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4" name="Picture 73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24740" y="308150"/>
            <a:ext cx="1321952" cy="1867791"/>
          </a:xfrm>
          <a:prstGeom prst="rect">
            <a:avLst/>
          </a:prstGeom>
        </p:spPr>
      </p:pic>
      <p:sp>
        <p:nvSpPr>
          <p:cNvPr id="76" name="Rectangle 75"/>
          <p:cNvSpPr/>
          <p:nvPr/>
        </p:nvSpPr>
        <p:spPr>
          <a:xfrm>
            <a:off x="787986" y="4922804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3 cards could you use?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Can you find more than one solution?</a:t>
            </a:r>
          </a:p>
        </p:txBody>
      </p:sp>
      <p:sp>
        <p:nvSpPr>
          <p:cNvPr id="77" name="Rounded Rectangle 76"/>
          <p:cNvSpPr/>
          <p:nvPr/>
        </p:nvSpPr>
        <p:spPr>
          <a:xfrm>
            <a:off x="2751377" y="1418608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78" name="Rounded Rectangle 77"/>
          <p:cNvSpPr/>
          <p:nvPr/>
        </p:nvSpPr>
        <p:spPr>
          <a:xfrm>
            <a:off x="4497901" y="1416295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79" name="Rounded Rectangle 78"/>
          <p:cNvSpPr/>
          <p:nvPr/>
        </p:nvSpPr>
        <p:spPr>
          <a:xfrm>
            <a:off x="1846576" y="1407247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/>
              <p:cNvSpPr txBox="1"/>
              <p:nvPr/>
            </p:nvSpPr>
            <p:spPr>
              <a:xfrm>
                <a:off x="3689247" y="1558385"/>
                <a:ext cx="414029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4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=  </m:t>
                    </m:r>
                  </m:oMath>
                </a14:m>
                <a:r>
                  <a:rPr lang="en-GB" sz="4400" dirty="0"/>
                  <a:t>84</a:t>
                </a:r>
              </a:p>
            </p:txBody>
          </p:sp>
        </mc:Choice>
        <mc:Fallback xmlns="">
          <p:sp>
            <p:nvSpPr>
              <p:cNvPr id="80" name="TextBox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9247" y="1558385"/>
                <a:ext cx="4140294" cy="769441"/>
              </a:xfrm>
              <a:prstGeom prst="rect">
                <a:avLst/>
              </a:prstGeom>
              <a:blipFill>
                <a:blip r:embed="rId11"/>
                <a:stretch>
                  <a:fillRect t="-16667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024041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4.2|5.7|2.4|3.9|7.4|2.5|2.6|13.9|3.7|2.6|1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4.1|2.8|10.5|3|3.8|0.8|1.7|6.4|3|5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|7.3|3.8|0.8|0.6|0.7|0.8|5.2|5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|7|5.5|1.4|2.8|2.5|4.9|1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1.9|2.6|2.9|1.8|2.3|5.2|3.9|1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2.4|1|13.9|0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F7D3B2-23DB-4349-8445-0EFDFF0E0FF3}"/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www.w3.org/XML/1998/namespace"/>
    <ds:schemaRef ds:uri="http://purl.org/dc/terms/"/>
    <ds:schemaRef ds:uri="http://schemas.microsoft.com/office/2006/metadata/properties"/>
    <ds:schemaRef ds:uri="522d4c35-b548-4432-90ae-af4376e1c4b4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9891</TotalTime>
  <Words>440</Words>
  <Application>Microsoft Office PowerPoint</Application>
  <PresentationFormat>On-screen Show (4:3)</PresentationFormat>
  <Paragraphs>128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Jackie Edmonds</cp:lastModifiedBy>
  <cp:revision>221</cp:revision>
  <dcterms:created xsi:type="dcterms:W3CDTF">2019-07-05T11:02:13Z</dcterms:created>
  <dcterms:modified xsi:type="dcterms:W3CDTF">2021-01-05T12:24:28Z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