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3F2CB-49AB-4B9C-81E9-B5DBCEBF7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7F200-9F2E-44C6-898D-0A2280753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E8047-78C3-4FC4-8827-7F2EE7F1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FA330-80AA-4510-BDA3-E4FBC5B98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E7494-0BAE-420A-8CC7-DBCA71A4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58DF8-4ADF-48AC-9C0D-8D241386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0C57-6742-4385-B1CB-562751B3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90201-63BB-4028-B506-44179E69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7EDE-CAAB-4FB1-A91F-56018A31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28FBC-8AAC-446D-9278-C18A18BEA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8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312ED-BC12-4C80-B435-ABBBE852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42352-7398-4D52-B6FB-42DFA8D18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26A66-F444-4771-995D-B1ED17B9C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A57F-6252-48F9-9A26-37AB6A58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FFDA8-4B48-4A83-A628-93DE2421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1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ACB0-BD2A-4A02-A464-0912E9AC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D8BBE-9778-4819-9202-B833827E4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8C627-627B-4E3F-B51B-93E8AEE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99828-7D9D-4348-84CE-8401891B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48EC6-9618-4F5F-83EB-903A149F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A327-10D3-4575-9C65-DB1708A1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7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C7A75-9B89-482F-B7A5-8585065D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6197E-F406-4465-8F2F-AA0D3EF33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8482B-E027-4794-80B2-A31F51037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FFD7A6-9ED4-425D-AB59-070A9C2E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66A3-6B52-43FA-945D-035A30A11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3A0C71-6C4C-4382-B65F-4DAE218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BD8E6-62D4-4F30-BA68-CE1A67DA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68209-B7AF-47BF-BA50-45BBEA95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0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E30E-BDEF-4B4D-BE94-FFA916DC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8C03F-961A-493B-B879-025421E2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02EF9-43EA-4D3D-A082-011E62BE1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0DE08-E562-4DB1-B92B-2A19396C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0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0037D-35CF-4154-B612-0D8B20D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F90BF-7263-4EAB-9CEA-52AF2F5F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978C-1C2A-4D0A-BBA4-8E2AD7F9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8632-2279-4B9F-83B0-D97C6695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48F3-245D-4DB4-BF54-5DBE14B2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40DA1-45D9-4E02-9896-B8BAACD4D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83729-4262-45C2-A7B8-13E5866A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4BF57-B660-4DCF-B055-3E17A9F7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B88CF-BF76-4B2D-B392-EE44575F4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2B32-86CE-491C-9E87-B0ABE73FA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7BA4A-584E-44B7-A078-C7AAAC3B1A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CFA1D-DBB2-4B7D-B4AA-C9A13343D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BD916-3395-4F5E-ABAE-305E11461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8CA2F-0259-4BF8-B58B-0F2A86829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F699F-1300-4BB8-8F3F-E0937DAC2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E85BF-A881-4951-AA20-76D60581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B166C-CC1B-40AE-AA5B-10109B266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E6D20-D7B7-4F36-82D4-8337D3287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F73C-87CC-4BD0-9FA8-85107AA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F97FF-F2B3-4171-BCDB-88434169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6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7968F-1B88-4055-9855-B60A3ADCA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2148E0-059F-4C5C-9D0C-00A101546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AC3E7-F4A2-42FA-B3F8-6384A60C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6C77-AA2B-45FA-841A-8F3061E6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6A8-F2F2-4DAF-9FF9-B0BD67F6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7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215F2-DC31-4021-9BD4-5CF8D0A0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48C86-5BBD-494C-9FA7-6C1211CE9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7513-D844-4EB9-A707-F1AE708E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754B5-328B-47BC-B052-1B4F1D748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8DDB-5EE6-4AA0-B3D3-B269A1DD40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8E81D6-B8A7-418E-B565-6F2CB0549A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086" y="385689"/>
            <a:ext cx="4114800" cy="653620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E159F0-057A-40D0-B2A3-CDF3884F07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4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9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788E5C-17EF-4B42-A4DD-C2B73A096A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9379" y="740229"/>
            <a:ext cx="4675686" cy="542108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F2855F9-9F10-40B6-BC82-35FA5B8478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5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810C60-62F0-4653-A4B8-91B0453B5EE2}"/>
</file>

<file path=customXml/itemProps2.xml><?xml version="1.0" encoding="utf-8"?>
<ds:datastoreItem xmlns:ds="http://schemas.openxmlformats.org/officeDocument/2006/customXml" ds:itemID="{36ABB9DB-CBDB-455E-B0D6-8E46D364CF22}"/>
</file>

<file path=customXml/itemProps3.xml><?xml version="1.0" encoding="utf-8"?>
<ds:datastoreItem xmlns:ds="http://schemas.openxmlformats.org/officeDocument/2006/customXml" ds:itemID="{1CB66B57-7FEB-4ABC-A40C-B1CF86A2B5CA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3</cp:revision>
  <dcterms:created xsi:type="dcterms:W3CDTF">2021-01-08T13:53:01Z</dcterms:created>
  <dcterms:modified xsi:type="dcterms:W3CDTF">2021-01-08T14:53:12Z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