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6" r:id="rId1"/>
  </p:sldMasterIdLst>
  <p:sldIdLst>
    <p:sldId id="256" r:id="rId2"/>
    <p:sldId id="257" r:id="rId3"/>
    <p:sldId id="258" r:id="rId4"/>
    <p:sldId id="259" r:id="rId5"/>
    <p:sldId id="261" r:id="rId6"/>
    <p:sldId id="260"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C49F8A1-2249-4253-919F-490261E65509}" v="49" dt="2021-01-21T13:30:37.5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18"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17" Type="http://schemas.openxmlformats.org/officeDocument/2006/relationships/customXml" Target="../customXml/item1.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ey Tuson" userId="7eb0f776-13a5-4d05-b113-0b097e897dc1" providerId="ADAL" clId="{EC49F8A1-2249-4253-919F-490261E65509}"/>
    <pc:docChg chg="undo custSel mod addSld delSld modSld">
      <pc:chgData name="Lesley Tuson" userId="7eb0f776-13a5-4d05-b113-0b097e897dc1" providerId="ADAL" clId="{EC49F8A1-2249-4253-919F-490261E65509}" dt="2021-01-21T13:30:37.570" v="1811"/>
      <pc:docMkLst>
        <pc:docMk/>
      </pc:docMkLst>
      <pc:sldChg chg="addSp modSp">
        <pc:chgData name="Lesley Tuson" userId="7eb0f776-13a5-4d05-b113-0b097e897dc1" providerId="ADAL" clId="{EC49F8A1-2249-4253-919F-490261E65509}" dt="2021-01-21T12:42:17.694" v="1769"/>
        <pc:sldMkLst>
          <pc:docMk/>
          <pc:sldMk cId="1298141502" sldId="256"/>
        </pc:sldMkLst>
        <pc:picChg chg="add mod">
          <ac:chgData name="Lesley Tuson" userId="7eb0f776-13a5-4d05-b113-0b097e897dc1" providerId="ADAL" clId="{EC49F8A1-2249-4253-919F-490261E65509}" dt="2021-01-21T12:42:17.694" v="1769"/>
          <ac:picMkLst>
            <pc:docMk/>
            <pc:sldMk cId="1298141502" sldId="256"/>
            <ac:picMk id="5" creationId="{55D2A922-9353-49D8-995C-EFC7D8EC2B1C}"/>
          </ac:picMkLst>
        </pc:picChg>
      </pc:sldChg>
      <pc:sldChg chg="addSp modSp">
        <pc:chgData name="Lesley Tuson" userId="7eb0f776-13a5-4d05-b113-0b097e897dc1" providerId="ADAL" clId="{EC49F8A1-2249-4253-919F-490261E65509}" dt="2021-01-21T12:43:04.615" v="1770"/>
        <pc:sldMkLst>
          <pc:docMk/>
          <pc:sldMk cId="2464662329" sldId="257"/>
        </pc:sldMkLst>
        <pc:picChg chg="add mod">
          <ac:chgData name="Lesley Tuson" userId="7eb0f776-13a5-4d05-b113-0b097e897dc1" providerId="ADAL" clId="{EC49F8A1-2249-4253-919F-490261E65509}" dt="2021-01-21T12:43:04.615" v="1770"/>
          <ac:picMkLst>
            <pc:docMk/>
            <pc:sldMk cId="2464662329" sldId="257"/>
            <ac:picMk id="2" creationId="{4D13A0C2-5A59-4A2F-9993-3989AD3A6FCC}"/>
          </ac:picMkLst>
        </pc:picChg>
      </pc:sldChg>
      <pc:sldChg chg="addSp delSp modSp new mod setBg">
        <pc:chgData name="Lesley Tuson" userId="7eb0f776-13a5-4d05-b113-0b097e897dc1" providerId="ADAL" clId="{EC49F8A1-2249-4253-919F-490261E65509}" dt="2021-01-21T12:44:15.313" v="1771"/>
        <pc:sldMkLst>
          <pc:docMk/>
          <pc:sldMk cId="613394189" sldId="258"/>
        </pc:sldMkLst>
        <pc:spChg chg="add mod">
          <ac:chgData name="Lesley Tuson" userId="7eb0f776-13a5-4d05-b113-0b097e897dc1" providerId="ADAL" clId="{EC49F8A1-2249-4253-919F-490261E65509}" dt="2021-01-19T18:29:42.114" v="84" actId="26606"/>
          <ac:spMkLst>
            <pc:docMk/>
            <pc:sldMk cId="613394189" sldId="258"/>
            <ac:spMk id="2" creationId="{63188A86-E195-49B9-846A-BF15A2DA6D41}"/>
          </ac:spMkLst>
        </pc:spChg>
        <pc:spChg chg="add mod">
          <ac:chgData name="Lesley Tuson" userId="7eb0f776-13a5-4d05-b113-0b097e897dc1" providerId="ADAL" clId="{EC49F8A1-2249-4253-919F-490261E65509}" dt="2021-01-19T18:40:54.612" v="351" actId="20577"/>
          <ac:spMkLst>
            <pc:docMk/>
            <pc:sldMk cId="613394189" sldId="258"/>
            <ac:spMk id="3" creationId="{E0FAC1DA-63F6-4093-A6A6-8E8E4D56B913}"/>
          </ac:spMkLst>
        </pc:spChg>
        <pc:spChg chg="add del">
          <ac:chgData name="Lesley Tuson" userId="7eb0f776-13a5-4d05-b113-0b097e897dc1" providerId="ADAL" clId="{EC49F8A1-2249-4253-919F-490261E65509}" dt="2021-01-19T18:29:39.730" v="81" actId="26606"/>
          <ac:spMkLst>
            <pc:docMk/>
            <pc:sldMk cId="613394189" sldId="258"/>
            <ac:spMk id="8" creationId="{247A131F-D5DE-41A5-B4CF-4F345319B40B}"/>
          </ac:spMkLst>
        </pc:spChg>
        <pc:spChg chg="add del">
          <ac:chgData name="Lesley Tuson" userId="7eb0f776-13a5-4d05-b113-0b097e897dc1" providerId="ADAL" clId="{EC49F8A1-2249-4253-919F-490261E65509}" dt="2021-01-19T18:29:39.730" v="81" actId="26606"/>
          <ac:spMkLst>
            <pc:docMk/>
            <pc:sldMk cId="613394189" sldId="258"/>
            <ac:spMk id="10" creationId="{3AF4666D-BD98-40A5-A75F-478B982010B2}"/>
          </ac:spMkLst>
        </pc:spChg>
        <pc:spChg chg="add del">
          <ac:chgData name="Lesley Tuson" userId="7eb0f776-13a5-4d05-b113-0b097e897dc1" providerId="ADAL" clId="{EC49F8A1-2249-4253-919F-490261E65509}" dt="2021-01-19T18:29:39.730" v="81" actId="26606"/>
          <ac:spMkLst>
            <pc:docMk/>
            <pc:sldMk cId="613394189" sldId="258"/>
            <ac:spMk id="12" creationId="{68680585-71F9-4721-A998-4974171D2EB4}"/>
          </ac:spMkLst>
        </pc:spChg>
        <pc:spChg chg="add del">
          <ac:chgData name="Lesley Tuson" userId="7eb0f776-13a5-4d05-b113-0b097e897dc1" providerId="ADAL" clId="{EC49F8A1-2249-4253-919F-490261E65509}" dt="2021-01-19T18:29:39.730" v="81" actId="26606"/>
          <ac:spMkLst>
            <pc:docMk/>
            <pc:sldMk cId="613394189" sldId="258"/>
            <ac:spMk id="14" creationId="{12BC95C2-2EEC-4F59-ABA8-660B0D059CCF}"/>
          </ac:spMkLst>
        </pc:spChg>
        <pc:spChg chg="add del">
          <ac:chgData name="Lesley Tuson" userId="7eb0f776-13a5-4d05-b113-0b097e897dc1" providerId="ADAL" clId="{EC49F8A1-2249-4253-919F-490261E65509}" dt="2021-01-19T18:29:39.730" v="81" actId="26606"/>
          <ac:spMkLst>
            <pc:docMk/>
            <pc:sldMk cId="613394189" sldId="258"/>
            <ac:spMk id="34" creationId="{F1174801-1395-44C5-9B00-CCAC45C056E7}"/>
          </ac:spMkLst>
        </pc:spChg>
        <pc:spChg chg="add del">
          <ac:chgData name="Lesley Tuson" userId="7eb0f776-13a5-4d05-b113-0b097e897dc1" providerId="ADAL" clId="{EC49F8A1-2249-4253-919F-490261E65509}" dt="2021-01-19T18:29:39.730" v="81" actId="26606"/>
          <ac:spMkLst>
            <pc:docMk/>
            <pc:sldMk cId="613394189" sldId="258"/>
            <ac:spMk id="36" creationId="{996DFAFB-BCE1-4BEC-82FB-D574234DEF0A}"/>
          </ac:spMkLst>
        </pc:spChg>
        <pc:spChg chg="add del">
          <ac:chgData name="Lesley Tuson" userId="7eb0f776-13a5-4d05-b113-0b097e897dc1" providerId="ADAL" clId="{EC49F8A1-2249-4253-919F-490261E65509}" dt="2021-01-19T18:29:39.730" v="81" actId="26606"/>
          <ac:spMkLst>
            <pc:docMk/>
            <pc:sldMk cId="613394189" sldId="258"/>
            <ac:spMk id="38" creationId="{8D2A0DB3-EF43-4032-9B27-954E12CCB688}"/>
          </ac:spMkLst>
        </pc:spChg>
        <pc:spChg chg="add del">
          <ac:chgData name="Lesley Tuson" userId="7eb0f776-13a5-4d05-b113-0b097e897dc1" providerId="ADAL" clId="{EC49F8A1-2249-4253-919F-490261E65509}" dt="2021-01-19T18:29:42.027" v="83" actId="26606"/>
          <ac:spMkLst>
            <pc:docMk/>
            <pc:sldMk cId="613394189" sldId="258"/>
            <ac:spMk id="65" creationId="{247A131F-D5DE-41A5-B4CF-4F345319B40B}"/>
          </ac:spMkLst>
        </pc:spChg>
        <pc:spChg chg="add del">
          <ac:chgData name="Lesley Tuson" userId="7eb0f776-13a5-4d05-b113-0b097e897dc1" providerId="ADAL" clId="{EC49F8A1-2249-4253-919F-490261E65509}" dt="2021-01-19T18:29:42.027" v="83" actId="26606"/>
          <ac:spMkLst>
            <pc:docMk/>
            <pc:sldMk cId="613394189" sldId="258"/>
            <ac:spMk id="76" creationId="{3AF4666D-BD98-40A5-A75F-478B982010B2}"/>
          </ac:spMkLst>
        </pc:spChg>
        <pc:spChg chg="add del">
          <ac:chgData name="Lesley Tuson" userId="7eb0f776-13a5-4d05-b113-0b097e897dc1" providerId="ADAL" clId="{EC49F8A1-2249-4253-919F-490261E65509}" dt="2021-01-19T18:29:42.027" v="83" actId="26606"/>
          <ac:spMkLst>
            <pc:docMk/>
            <pc:sldMk cId="613394189" sldId="258"/>
            <ac:spMk id="80" creationId="{68680585-71F9-4721-A998-4974171D2EB4}"/>
          </ac:spMkLst>
        </pc:spChg>
        <pc:spChg chg="add del">
          <ac:chgData name="Lesley Tuson" userId="7eb0f776-13a5-4d05-b113-0b097e897dc1" providerId="ADAL" clId="{EC49F8A1-2249-4253-919F-490261E65509}" dt="2021-01-19T18:29:42.027" v="83" actId="26606"/>
          <ac:spMkLst>
            <pc:docMk/>
            <pc:sldMk cId="613394189" sldId="258"/>
            <ac:spMk id="81" creationId="{12BC95C2-2EEC-4F59-ABA8-660B0D059CCF}"/>
          </ac:spMkLst>
        </pc:spChg>
        <pc:spChg chg="add del">
          <ac:chgData name="Lesley Tuson" userId="7eb0f776-13a5-4d05-b113-0b097e897dc1" providerId="ADAL" clId="{EC49F8A1-2249-4253-919F-490261E65509}" dt="2021-01-19T18:29:42.027" v="83" actId="26606"/>
          <ac:spMkLst>
            <pc:docMk/>
            <pc:sldMk cId="613394189" sldId="258"/>
            <ac:spMk id="98" creationId="{81BC67A1-175E-439E-85E2-88911C119814}"/>
          </ac:spMkLst>
        </pc:spChg>
        <pc:spChg chg="add del">
          <ac:chgData name="Lesley Tuson" userId="7eb0f776-13a5-4d05-b113-0b097e897dc1" providerId="ADAL" clId="{EC49F8A1-2249-4253-919F-490261E65509}" dt="2021-01-19T18:29:42.027" v="83" actId="26606"/>
          <ac:spMkLst>
            <pc:docMk/>
            <pc:sldMk cId="613394189" sldId="258"/>
            <ac:spMk id="99" creationId="{94A7B82C-30F1-42B4-BE36-3DB42DD517D1}"/>
          </ac:spMkLst>
        </pc:spChg>
        <pc:spChg chg="add del">
          <ac:chgData name="Lesley Tuson" userId="7eb0f776-13a5-4d05-b113-0b097e897dc1" providerId="ADAL" clId="{EC49F8A1-2249-4253-919F-490261E65509}" dt="2021-01-19T18:29:42.027" v="83" actId="26606"/>
          <ac:spMkLst>
            <pc:docMk/>
            <pc:sldMk cId="613394189" sldId="258"/>
            <ac:spMk id="100" creationId="{43CA1578-CEEB-41BB-8068-C0DA02C36C52}"/>
          </ac:spMkLst>
        </pc:spChg>
        <pc:spChg chg="add">
          <ac:chgData name="Lesley Tuson" userId="7eb0f776-13a5-4d05-b113-0b097e897dc1" providerId="ADAL" clId="{EC49F8A1-2249-4253-919F-490261E65509}" dt="2021-01-19T18:29:42.114" v="84" actId="26606"/>
          <ac:spMkLst>
            <pc:docMk/>
            <pc:sldMk cId="613394189" sldId="258"/>
            <ac:spMk id="120" creationId="{247A131F-D5DE-41A5-B4CF-4F345319B40B}"/>
          </ac:spMkLst>
        </pc:spChg>
        <pc:spChg chg="add">
          <ac:chgData name="Lesley Tuson" userId="7eb0f776-13a5-4d05-b113-0b097e897dc1" providerId="ADAL" clId="{EC49F8A1-2249-4253-919F-490261E65509}" dt="2021-01-19T18:29:42.114" v="84" actId="26606"/>
          <ac:spMkLst>
            <pc:docMk/>
            <pc:sldMk cId="613394189" sldId="258"/>
            <ac:spMk id="121" creationId="{3AF4666D-BD98-40A5-A75F-478B982010B2}"/>
          </ac:spMkLst>
        </pc:spChg>
        <pc:spChg chg="add">
          <ac:chgData name="Lesley Tuson" userId="7eb0f776-13a5-4d05-b113-0b097e897dc1" providerId="ADAL" clId="{EC49F8A1-2249-4253-919F-490261E65509}" dt="2021-01-19T18:29:42.114" v="84" actId="26606"/>
          <ac:spMkLst>
            <pc:docMk/>
            <pc:sldMk cId="613394189" sldId="258"/>
            <ac:spMk id="122" creationId="{68680585-71F9-4721-A998-4974171D2EB4}"/>
          </ac:spMkLst>
        </pc:spChg>
        <pc:spChg chg="add">
          <ac:chgData name="Lesley Tuson" userId="7eb0f776-13a5-4d05-b113-0b097e897dc1" providerId="ADAL" clId="{EC49F8A1-2249-4253-919F-490261E65509}" dt="2021-01-19T18:29:42.114" v="84" actId="26606"/>
          <ac:spMkLst>
            <pc:docMk/>
            <pc:sldMk cId="613394189" sldId="258"/>
            <ac:spMk id="123" creationId="{12BC95C2-2EEC-4F59-ABA8-660B0D059CCF}"/>
          </ac:spMkLst>
        </pc:spChg>
        <pc:spChg chg="add">
          <ac:chgData name="Lesley Tuson" userId="7eb0f776-13a5-4d05-b113-0b097e897dc1" providerId="ADAL" clId="{EC49F8A1-2249-4253-919F-490261E65509}" dt="2021-01-19T18:29:42.114" v="84" actId="26606"/>
          <ac:spMkLst>
            <pc:docMk/>
            <pc:sldMk cId="613394189" sldId="258"/>
            <ac:spMk id="126" creationId="{F1174801-1395-44C5-9B00-CCAC45C056E7}"/>
          </ac:spMkLst>
        </pc:spChg>
        <pc:spChg chg="add">
          <ac:chgData name="Lesley Tuson" userId="7eb0f776-13a5-4d05-b113-0b097e897dc1" providerId="ADAL" clId="{EC49F8A1-2249-4253-919F-490261E65509}" dt="2021-01-19T18:29:42.114" v="84" actId="26606"/>
          <ac:spMkLst>
            <pc:docMk/>
            <pc:sldMk cId="613394189" sldId="258"/>
            <ac:spMk id="127" creationId="{996DFAFB-BCE1-4BEC-82FB-D574234DEF0A}"/>
          </ac:spMkLst>
        </pc:spChg>
        <pc:spChg chg="add">
          <ac:chgData name="Lesley Tuson" userId="7eb0f776-13a5-4d05-b113-0b097e897dc1" providerId="ADAL" clId="{EC49F8A1-2249-4253-919F-490261E65509}" dt="2021-01-19T18:29:42.114" v="84" actId="26606"/>
          <ac:spMkLst>
            <pc:docMk/>
            <pc:sldMk cId="613394189" sldId="258"/>
            <ac:spMk id="129" creationId="{8D2A0DB3-EF43-4032-9B27-954E12CCB688}"/>
          </ac:spMkLst>
        </pc:spChg>
        <pc:grpChg chg="add del">
          <ac:chgData name="Lesley Tuson" userId="7eb0f776-13a5-4d05-b113-0b097e897dc1" providerId="ADAL" clId="{EC49F8A1-2249-4253-919F-490261E65509}" dt="2021-01-19T18:29:39.730" v="81" actId="26606"/>
          <ac:grpSpMkLst>
            <pc:docMk/>
            <pc:sldMk cId="613394189" sldId="258"/>
            <ac:grpSpMk id="16" creationId="{03E9870D-4BBA-43AF-8D44-BBADF020CFF6}"/>
          </ac:grpSpMkLst>
        </pc:grpChg>
        <pc:grpChg chg="add del">
          <ac:chgData name="Lesley Tuson" userId="7eb0f776-13a5-4d05-b113-0b097e897dc1" providerId="ADAL" clId="{EC49F8A1-2249-4253-919F-490261E65509}" dt="2021-01-19T18:29:39.730" v="81" actId="26606"/>
          <ac:grpSpMkLst>
            <pc:docMk/>
            <pc:sldMk cId="613394189" sldId="258"/>
            <ac:grpSpMk id="25" creationId="{C3279E8D-2BAA-4CB1-834B-09FADD54DE56}"/>
          </ac:grpSpMkLst>
        </pc:grpChg>
        <pc:grpChg chg="add del">
          <ac:chgData name="Lesley Tuson" userId="7eb0f776-13a5-4d05-b113-0b097e897dc1" providerId="ADAL" clId="{EC49F8A1-2249-4253-919F-490261E65509}" dt="2021-01-19T18:29:39.730" v="81" actId="26606"/>
          <ac:grpSpMkLst>
            <pc:docMk/>
            <pc:sldMk cId="613394189" sldId="258"/>
            <ac:grpSpMk id="40" creationId="{18579DB9-24B0-487B-81E3-8D02AD5F8C81}"/>
          </ac:grpSpMkLst>
        </pc:grpChg>
        <pc:grpChg chg="add del">
          <ac:chgData name="Lesley Tuson" userId="7eb0f776-13a5-4d05-b113-0b097e897dc1" providerId="ADAL" clId="{EC49F8A1-2249-4253-919F-490261E65509}" dt="2021-01-19T18:29:39.730" v="81" actId="26606"/>
          <ac:grpSpMkLst>
            <pc:docMk/>
            <pc:sldMk cId="613394189" sldId="258"/>
            <ac:grpSpMk id="49" creationId="{8F281804-17FE-49B9-9065-1A44CD473CAE}"/>
          </ac:grpSpMkLst>
        </pc:grpChg>
        <pc:grpChg chg="add del">
          <ac:chgData name="Lesley Tuson" userId="7eb0f776-13a5-4d05-b113-0b097e897dc1" providerId="ADAL" clId="{EC49F8A1-2249-4253-919F-490261E65509}" dt="2021-01-19T18:29:42.027" v="83" actId="26606"/>
          <ac:grpSpMkLst>
            <pc:docMk/>
            <pc:sldMk cId="613394189" sldId="258"/>
            <ac:grpSpMk id="66" creationId="{A5761FD8-9CFD-4F5A-AB69-F179306BCD09}"/>
          </ac:grpSpMkLst>
        </pc:grpChg>
        <pc:grpChg chg="add del">
          <ac:chgData name="Lesley Tuson" userId="7eb0f776-13a5-4d05-b113-0b097e897dc1" providerId="ADAL" clId="{EC49F8A1-2249-4253-919F-490261E65509}" dt="2021-01-19T18:29:42.027" v="83" actId="26606"/>
          <ac:grpSpMkLst>
            <pc:docMk/>
            <pc:sldMk cId="613394189" sldId="258"/>
            <ac:grpSpMk id="77" creationId="{361195DA-BFB4-4917-BAFD-7D3D669EFA86}"/>
          </ac:grpSpMkLst>
        </pc:grpChg>
        <pc:grpChg chg="add del">
          <ac:chgData name="Lesley Tuson" userId="7eb0f776-13a5-4d05-b113-0b097e897dc1" providerId="ADAL" clId="{EC49F8A1-2249-4253-919F-490261E65509}" dt="2021-01-19T18:29:42.027" v="83" actId="26606"/>
          <ac:grpSpMkLst>
            <pc:docMk/>
            <pc:sldMk cId="613394189" sldId="258"/>
            <ac:grpSpMk id="82" creationId="{03E9870D-4BBA-43AF-8D44-BBADF020CFF6}"/>
          </ac:grpSpMkLst>
        </pc:grpChg>
        <pc:grpChg chg="add del">
          <ac:chgData name="Lesley Tuson" userId="7eb0f776-13a5-4d05-b113-0b097e897dc1" providerId="ADAL" clId="{EC49F8A1-2249-4253-919F-490261E65509}" dt="2021-01-19T18:29:42.027" v="83" actId="26606"/>
          <ac:grpSpMkLst>
            <pc:docMk/>
            <pc:sldMk cId="613394189" sldId="258"/>
            <ac:grpSpMk id="90" creationId="{C3279E8D-2BAA-4CB1-834B-09FADD54DE56}"/>
          </ac:grpSpMkLst>
        </pc:grpChg>
        <pc:grpChg chg="add del">
          <ac:chgData name="Lesley Tuson" userId="7eb0f776-13a5-4d05-b113-0b097e897dc1" providerId="ADAL" clId="{EC49F8A1-2249-4253-919F-490261E65509}" dt="2021-01-19T18:29:42.027" v="83" actId="26606"/>
          <ac:grpSpMkLst>
            <pc:docMk/>
            <pc:sldMk cId="613394189" sldId="258"/>
            <ac:grpSpMk id="102" creationId="{7DF11618-754F-4C58-94AD-F7AA3530D6AF}"/>
          </ac:grpSpMkLst>
        </pc:grpChg>
        <pc:grpChg chg="add">
          <ac:chgData name="Lesley Tuson" userId="7eb0f776-13a5-4d05-b113-0b097e897dc1" providerId="ADAL" clId="{EC49F8A1-2249-4253-919F-490261E65509}" dt="2021-01-19T18:29:42.114" v="84" actId="26606"/>
          <ac:grpSpMkLst>
            <pc:docMk/>
            <pc:sldMk cId="613394189" sldId="258"/>
            <ac:grpSpMk id="124" creationId="{03E9870D-4BBA-43AF-8D44-BBADF020CFF6}"/>
          </ac:grpSpMkLst>
        </pc:grpChg>
        <pc:grpChg chg="add">
          <ac:chgData name="Lesley Tuson" userId="7eb0f776-13a5-4d05-b113-0b097e897dc1" providerId="ADAL" clId="{EC49F8A1-2249-4253-919F-490261E65509}" dt="2021-01-19T18:29:42.114" v="84" actId="26606"/>
          <ac:grpSpMkLst>
            <pc:docMk/>
            <pc:sldMk cId="613394189" sldId="258"/>
            <ac:grpSpMk id="125" creationId="{C3279E8D-2BAA-4CB1-834B-09FADD54DE56}"/>
          </ac:grpSpMkLst>
        </pc:grpChg>
        <pc:grpChg chg="add">
          <ac:chgData name="Lesley Tuson" userId="7eb0f776-13a5-4d05-b113-0b097e897dc1" providerId="ADAL" clId="{EC49F8A1-2249-4253-919F-490261E65509}" dt="2021-01-19T18:29:42.114" v="84" actId="26606"/>
          <ac:grpSpMkLst>
            <pc:docMk/>
            <pc:sldMk cId="613394189" sldId="258"/>
            <ac:grpSpMk id="130" creationId="{18579DB9-24B0-487B-81E3-8D02AD5F8C81}"/>
          </ac:grpSpMkLst>
        </pc:grpChg>
        <pc:grpChg chg="add">
          <ac:chgData name="Lesley Tuson" userId="7eb0f776-13a5-4d05-b113-0b097e897dc1" providerId="ADAL" clId="{EC49F8A1-2249-4253-919F-490261E65509}" dt="2021-01-19T18:29:42.114" v="84" actId="26606"/>
          <ac:grpSpMkLst>
            <pc:docMk/>
            <pc:sldMk cId="613394189" sldId="258"/>
            <ac:grpSpMk id="131" creationId="{8F281804-17FE-49B9-9065-1A44CD473CAE}"/>
          </ac:grpSpMkLst>
        </pc:grpChg>
        <pc:picChg chg="add del">
          <ac:chgData name="Lesley Tuson" userId="7eb0f776-13a5-4d05-b113-0b097e897dc1" providerId="ADAL" clId="{EC49F8A1-2249-4253-919F-490261E65509}" dt="2021-01-19T18:29:39.730" v="81" actId="26606"/>
          <ac:picMkLst>
            <pc:docMk/>
            <pc:sldMk cId="613394189" sldId="258"/>
            <ac:picMk id="4" creationId="{29960F9A-394E-4667-82F9-1DD538ABD513}"/>
          </ac:picMkLst>
        </pc:picChg>
        <pc:picChg chg="add mod">
          <ac:chgData name="Lesley Tuson" userId="7eb0f776-13a5-4d05-b113-0b097e897dc1" providerId="ADAL" clId="{EC49F8A1-2249-4253-919F-490261E65509}" dt="2021-01-21T12:44:15.313" v="1771"/>
          <ac:picMkLst>
            <pc:docMk/>
            <pc:sldMk cId="613394189" sldId="258"/>
            <ac:picMk id="4" creationId="{CFD47A3E-DC7C-4AC6-91EB-584D2F8DCB94}"/>
          </ac:picMkLst>
        </pc:picChg>
        <pc:picChg chg="add del">
          <ac:chgData name="Lesley Tuson" userId="7eb0f776-13a5-4d05-b113-0b097e897dc1" providerId="ADAL" clId="{EC49F8A1-2249-4253-919F-490261E65509}" dt="2021-01-19T18:29:42.027" v="83" actId="26606"/>
          <ac:picMkLst>
            <pc:docMk/>
            <pc:sldMk cId="613394189" sldId="258"/>
            <ac:picMk id="101" creationId="{BA7F1F83-8CB9-46D5-A8C3-68FD5B24EF5B}"/>
          </ac:picMkLst>
        </pc:picChg>
        <pc:picChg chg="add mod">
          <ac:chgData name="Lesley Tuson" userId="7eb0f776-13a5-4d05-b113-0b097e897dc1" providerId="ADAL" clId="{EC49F8A1-2249-4253-919F-490261E65509}" dt="2021-01-19T18:40:22.571" v="338" actId="1076"/>
          <ac:picMkLst>
            <pc:docMk/>
            <pc:sldMk cId="613394189" sldId="258"/>
            <ac:picMk id="128" creationId="{29960F9A-394E-4667-82F9-1DD538ABD513}"/>
          </ac:picMkLst>
        </pc:picChg>
      </pc:sldChg>
      <pc:sldChg chg="addSp delSp modSp new mod modTransition setBg modAnim">
        <pc:chgData name="Lesley Tuson" userId="7eb0f776-13a5-4d05-b113-0b097e897dc1" providerId="ADAL" clId="{EC49F8A1-2249-4253-919F-490261E65509}" dt="2021-01-21T13:16:37.589" v="1807"/>
        <pc:sldMkLst>
          <pc:docMk/>
          <pc:sldMk cId="659077835" sldId="259"/>
        </pc:sldMkLst>
        <pc:spChg chg="add mod">
          <ac:chgData name="Lesley Tuson" userId="7eb0f776-13a5-4d05-b113-0b097e897dc1" providerId="ADAL" clId="{EC49F8A1-2249-4253-919F-490261E65509}" dt="2021-01-19T18:45:32.885" v="414" actId="5793"/>
          <ac:spMkLst>
            <pc:docMk/>
            <pc:sldMk cId="659077835" sldId="259"/>
            <ac:spMk id="4" creationId="{01695D25-65F8-4BDE-BCD5-8FCA91E6E37B}"/>
          </ac:spMkLst>
        </pc:spChg>
        <pc:spChg chg="add del">
          <ac:chgData name="Lesley Tuson" userId="7eb0f776-13a5-4d05-b113-0b097e897dc1" providerId="ADAL" clId="{EC49F8A1-2249-4253-919F-490261E65509}" dt="2021-01-19T18:44:53.704" v="356" actId="26606"/>
          <ac:spMkLst>
            <pc:docMk/>
            <pc:sldMk cId="659077835" sldId="259"/>
            <ac:spMk id="8" creationId="{81BC67A1-175E-439E-85E2-88911C119814}"/>
          </ac:spMkLst>
        </pc:spChg>
        <pc:spChg chg="add del">
          <ac:chgData name="Lesley Tuson" userId="7eb0f776-13a5-4d05-b113-0b097e897dc1" providerId="ADAL" clId="{EC49F8A1-2249-4253-919F-490261E65509}" dt="2021-01-19T18:44:53.704" v="356" actId="26606"/>
          <ac:spMkLst>
            <pc:docMk/>
            <pc:sldMk cId="659077835" sldId="259"/>
            <ac:spMk id="10" creationId="{94A7B82C-30F1-42B4-BE36-3DB42DD517D1}"/>
          </ac:spMkLst>
        </pc:spChg>
        <pc:spChg chg="add del">
          <ac:chgData name="Lesley Tuson" userId="7eb0f776-13a5-4d05-b113-0b097e897dc1" providerId="ADAL" clId="{EC49F8A1-2249-4253-919F-490261E65509}" dt="2021-01-19T18:44:53.704" v="356" actId="26606"/>
          <ac:spMkLst>
            <pc:docMk/>
            <pc:sldMk cId="659077835" sldId="259"/>
            <ac:spMk id="12" creationId="{43CA1578-CEEB-41BB-8068-C0DA02C36C52}"/>
          </ac:spMkLst>
        </pc:spChg>
        <pc:spChg chg="add del">
          <ac:chgData name="Lesley Tuson" userId="7eb0f776-13a5-4d05-b113-0b097e897dc1" providerId="ADAL" clId="{EC49F8A1-2249-4253-919F-490261E65509}" dt="2021-01-19T18:45:01.856" v="358" actId="26606"/>
          <ac:spMkLst>
            <pc:docMk/>
            <pc:sldMk cId="659077835" sldId="259"/>
            <ac:spMk id="51" creationId="{81BC67A1-175E-439E-85E2-88911C119814}"/>
          </ac:spMkLst>
        </pc:spChg>
        <pc:spChg chg="add del">
          <ac:chgData name="Lesley Tuson" userId="7eb0f776-13a5-4d05-b113-0b097e897dc1" providerId="ADAL" clId="{EC49F8A1-2249-4253-919F-490261E65509}" dt="2021-01-19T18:45:01.856" v="358" actId="26606"/>
          <ac:spMkLst>
            <pc:docMk/>
            <pc:sldMk cId="659077835" sldId="259"/>
            <ac:spMk id="52" creationId="{94A7B82C-30F1-42B4-BE36-3DB42DD517D1}"/>
          </ac:spMkLst>
        </pc:spChg>
        <pc:spChg chg="add del">
          <ac:chgData name="Lesley Tuson" userId="7eb0f776-13a5-4d05-b113-0b097e897dc1" providerId="ADAL" clId="{EC49F8A1-2249-4253-919F-490261E65509}" dt="2021-01-19T18:45:01.856" v="358" actId="26606"/>
          <ac:spMkLst>
            <pc:docMk/>
            <pc:sldMk cId="659077835" sldId="259"/>
            <ac:spMk id="53" creationId="{43CA1578-CEEB-41BB-8068-C0DA02C36C52}"/>
          </ac:spMkLst>
        </pc:spChg>
        <pc:grpChg chg="add del">
          <ac:chgData name="Lesley Tuson" userId="7eb0f776-13a5-4d05-b113-0b097e897dc1" providerId="ADAL" clId="{EC49F8A1-2249-4253-919F-490261E65509}" dt="2021-01-19T18:44:53.704" v="356" actId="26606"/>
          <ac:grpSpMkLst>
            <pc:docMk/>
            <pc:sldMk cId="659077835" sldId="259"/>
            <ac:grpSpMk id="14" creationId="{7DF11618-754F-4C58-94AD-F7AA3530D6AF}"/>
          </ac:grpSpMkLst>
        </pc:grpChg>
        <pc:grpChg chg="add del">
          <ac:chgData name="Lesley Tuson" userId="7eb0f776-13a5-4d05-b113-0b097e897dc1" providerId="ADAL" clId="{EC49F8A1-2249-4253-919F-490261E65509}" dt="2021-01-19T18:44:53.704" v="356" actId="26606"/>
          <ac:grpSpMkLst>
            <pc:docMk/>
            <pc:sldMk cId="659077835" sldId="259"/>
            <ac:grpSpMk id="40" creationId="{A5761FD8-9CFD-4F5A-AB69-F179306BCD09}"/>
          </ac:grpSpMkLst>
        </pc:grpChg>
        <pc:grpChg chg="add del">
          <ac:chgData name="Lesley Tuson" userId="7eb0f776-13a5-4d05-b113-0b097e897dc1" providerId="ADAL" clId="{EC49F8A1-2249-4253-919F-490261E65509}" dt="2021-01-19T18:45:01.856" v="358" actId="26606"/>
          <ac:grpSpMkLst>
            <pc:docMk/>
            <pc:sldMk cId="659077835" sldId="259"/>
            <ac:grpSpMk id="54" creationId="{7DF11618-754F-4C58-94AD-F7AA3530D6AF}"/>
          </ac:grpSpMkLst>
        </pc:grpChg>
        <pc:grpChg chg="add del">
          <ac:chgData name="Lesley Tuson" userId="7eb0f776-13a5-4d05-b113-0b097e897dc1" providerId="ADAL" clId="{EC49F8A1-2249-4253-919F-490261E65509}" dt="2021-01-19T18:45:01.856" v="358" actId="26606"/>
          <ac:grpSpMkLst>
            <pc:docMk/>
            <pc:sldMk cId="659077835" sldId="259"/>
            <ac:grpSpMk id="78" creationId="{A5761FD8-9CFD-4F5A-AB69-F179306BCD09}"/>
          </ac:grpSpMkLst>
        </pc:grpChg>
        <pc:picChg chg="add mod">
          <ac:chgData name="Lesley Tuson" userId="7eb0f776-13a5-4d05-b113-0b097e897dc1" providerId="ADAL" clId="{EC49F8A1-2249-4253-919F-490261E65509}" dt="2021-01-19T18:45:01.856" v="358" actId="26606"/>
          <ac:picMkLst>
            <pc:docMk/>
            <pc:sldMk cId="659077835" sldId="259"/>
            <ac:picMk id="3" creationId="{17C30F37-4DFC-4CCC-A71C-3A7DFF084A10}"/>
          </ac:picMkLst>
        </pc:picChg>
        <pc:picChg chg="add mod">
          <ac:chgData name="Lesley Tuson" userId="7eb0f776-13a5-4d05-b113-0b097e897dc1" providerId="ADAL" clId="{EC49F8A1-2249-4253-919F-490261E65509}" dt="2021-01-21T12:38:53.138" v="1763" actId="1076"/>
          <ac:picMkLst>
            <pc:docMk/>
            <pc:sldMk cId="659077835" sldId="259"/>
            <ac:picMk id="5" creationId="{A3C49B09-D984-45EC-A4C4-5C6887C89268}"/>
          </ac:picMkLst>
        </pc:picChg>
        <pc:picChg chg="add del mod">
          <ac:chgData name="Lesley Tuson" userId="7eb0f776-13a5-4d05-b113-0b097e897dc1" providerId="ADAL" clId="{EC49F8A1-2249-4253-919F-490261E65509}" dt="2021-01-21T13:14:04.160" v="1806"/>
          <ac:picMkLst>
            <pc:docMk/>
            <pc:sldMk cId="659077835" sldId="259"/>
            <ac:picMk id="6" creationId="{3AF69C5E-A343-4991-8AEF-7259FB1FA641}"/>
          </ac:picMkLst>
        </pc:picChg>
        <pc:picChg chg="add mod">
          <ac:chgData name="Lesley Tuson" userId="7eb0f776-13a5-4d05-b113-0b097e897dc1" providerId="ADAL" clId="{EC49F8A1-2249-4253-919F-490261E65509}" dt="2021-01-21T13:16:37.589" v="1807"/>
          <ac:picMkLst>
            <pc:docMk/>
            <pc:sldMk cId="659077835" sldId="259"/>
            <ac:picMk id="7" creationId="{28C8253E-1F3B-4F8D-B6F7-28E697AE358F}"/>
          </ac:picMkLst>
        </pc:picChg>
      </pc:sldChg>
      <pc:sldChg chg="addSp delSp modSp new mod modTransition setBg modAnim">
        <pc:chgData name="Lesley Tuson" userId="7eb0f776-13a5-4d05-b113-0b097e897dc1" providerId="ADAL" clId="{EC49F8A1-2249-4253-919F-490261E65509}" dt="2021-01-21T13:18:35.182" v="1809"/>
        <pc:sldMkLst>
          <pc:docMk/>
          <pc:sldMk cId="3852089149" sldId="260"/>
        </pc:sldMkLst>
        <pc:spChg chg="add mod">
          <ac:chgData name="Lesley Tuson" userId="7eb0f776-13a5-4d05-b113-0b097e897dc1" providerId="ADAL" clId="{EC49F8A1-2249-4253-919F-490261E65509}" dt="2021-01-21T12:36:56.696" v="1760" actId="20577"/>
          <ac:spMkLst>
            <pc:docMk/>
            <pc:sldMk cId="3852089149" sldId="260"/>
            <ac:spMk id="4" creationId="{29941998-5EA3-40FE-A204-A47CAAFBF84B}"/>
          </ac:spMkLst>
        </pc:spChg>
        <pc:spChg chg="add mod">
          <ac:chgData name="Lesley Tuson" userId="7eb0f776-13a5-4d05-b113-0b097e897dc1" providerId="ADAL" clId="{EC49F8A1-2249-4253-919F-490261E65509}" dt="2021-01-21T13:12:09.709" v="1795" actId="1076"/>
          <ac:spMkLst>
            <pc:docMk/>
            <pc:sldMk cId="3852089149" sldId="260"/>
            <ac:spMk id="10" creationId="{46253D80-DA2E-4D40-9850-275F76850DA8}"/>
          </ac:spMkLst>
        </pc:spChg>
        <pc:spChg chg="add mod">
          <ac:chgData name="Lesley Tuson" userId="7eb0f776-13a5-4d05-b113-0b097e897dc1" providerId="ADAL" clId="{EC49F8A1-2249-4253-919F-490261E65509}" dt="2021-01-21T13:12:49.821" v="1805" actId="1076"/>
          <ac:spMkLst>
            <pc:docMk/>
            <pc:sldMk cId="3852089149" sldId="260"/>
            <ac:spMk id="11" creationId="{B93B3999-B8C9-4713-BBF0-5F80B2A7FFFE}"/>
          </ac:spMkLst>
        </pc:spChg>
        <pc:picChg chg="add mod">
          <ac:chgData name="Lesley Tuson" userId="7eb0f776-13a5-4d05-b113-0b097e897dc1" providerId="ADAL" clId="{EC49F8A1-2249-4253-919F-490261E65509}" dt="2021-01-21T12:39:08.837" v="1765" actId="1076"/>
          <ac:picMkLst>
            <pc:docMk/>
            <pc:sldMk cId="3852089149" sldId="260"/>
            <ac:picMk id="2" creationId="{3914A5C5-E15C-4736-94E4-43DAFD60F189}"/>
          </ac:picMkLst>
        </pc:picChg>
        <pc:picChg chg="add del">
          <ac:chgData name="Lesley Tuson" userId="7eb0f776-13a5-4d05-b113-0b097e897dc1" providerId="ADAL" clId="{EC49F8A1-2249-4253-919F-490261E65509}" dt="2021-01-21T13:10:54.263" v="1778" actId="21"/>
          <ac:picMkLst>
            <pc:docMk/>
            <pc:sldMk cId="3852089149" sldId="260"/>
            <ac:picMk id="3" creationId="{C5F75647-2571-47A2-9D54-73971D694509}"/>
          </ac:picMkLst>
        </pc:picChg>
        <pc:picChg chg="add del mod">
          <ac:chgData name="Lesley Tuson" userId="7eb0f776-13a5-4d05-b113-0b097e897dc1" providerId="ADAL" clId="{EC49F8A1-2249-4253-919F-490261E65509}" dt="2021-01-21T13:16:53.605" v="1808"/>
          <ac:picMkLst>
            <pc:docMk/>
            <pc:sldMk cId="3852089149" sldId="260"/>
            <ac:picMk id="5" creationId="{4643EE34-9C79-424A-BDD8-F0C0E5260543}"/>
          </ac:picMkLst>
        </pc:picChg>
        <pc:picChg chg="add mod">
          <ac:chgData name="Lesley Tuson" userId="7eb0f776-13a5-4d05-b113-0b097e897dc1" providerId="ADAL" clId="{EC49F8A1-2249-4253-919F-490261E65509}" dt="2021-01-21T13:11:10.757" v="1782" actId="1076"/>
          <ac:picMkLst>
            <pc:docMk/>
            <pc:sldMk cId="3852089149" sldId="260"/>
            <ac:picMk id="7" creationId="{11DCBF83-24B9-40A6-B840-1B19271E69B9}"/>
          </ac:picMkLst>
        </pc:picChg>
        <pc:picChg chg="add mod">
          <ac:chgData name="Lesley Tuson" userId="7eb0f776-13a5-4d05-b113-0b097e897dc1" providerId="ADAL" clId="{EC49F8A1-2249-4253-919F-490261E65509}" dt="2021-01-21T13:11:45.221" v="1789" actId="1076"/>
          <ac:picMkLst>
            <pc:docMk/>
            <pc:sldMk cId="3852089149" sldId="260"/>
            <ac:picMk id="9" creationId="{E3135945-C36B-47E6-B2B3-06D85AB158FB}"/>
          </ac:picMkLst>
        </pc:picChg>
        <pc:picChg chg="add mod">
          <ac:chgData name="Lesley Tuson" userId="7eb0f776-13a5-4d05-b113-0b097e897dc1" providerId="ADAL" clId="{EC49F8A1-2249-4253-919F-490261E65509}" dt="2021-01-21T13:18:35.182" v="1809"/>
          <ac:picMkLst>
            <pc:docMk/>
            <pc:sldMk cId="3852089149" sldId="260"/>
            <ac:picMk id="12" creationId="{683DA7C6-78D9-4FC1-AF71-FF0F054BD777}"/>
          </ac:picMkLst>
        </pc:picChg>
      </pc:sldChg>
      <pc:sldChg chg="addSp modSp new mod">
        <pc:chgData name="Lesley Tuson" userId="7eb0f776-13a5-4d05-b113-0b097e897dc1" providerId="ADAL" clId="{EC49F8A1-2249-4253-919F-490261E65509}" dt="2021-01-21T12:50:28.471" v="1773"/>
        <pc:sldMkLst>
          <pc:docMk/>
          <pc:sldMk cId="1731163799" sldId="261"/>
        </pc:sldMkLst>
        <pc:spChg chg="add mod">
          <ac:chgData name="Lesley Tuson" userId="7eb0f776-13a5-4d05-b113-0b097e897dc1" providerId="ADAL" clId="{EC49F8A1-2249-4253-919F-490261E65509}" dt="2021-01-19T18:52:45.410" v="717" actId="1076"/>
          <ac:spMkLst>
            <pc:docMk/>
            <pc:sldMk cId="1731163799" sldId="261"/>
            <ac:spMk id="2" creationId="{39AF64AE-0189-40C0-A04E-03EC29E74133}"/>
          </ac:spMkLst>
        </pc:spChg>
        <pc:spChg chg="add mod">
          <ac:chgData name="Lesley Tuson" userId="7eb0f776-13a5-4d05-b113-0b097e897dc1" providerId="ADAL" clId="{EC49F8A1-2249-4253-919F-490261E65509}" dt="2021-01-19T19:01:57.873" v="1272" actId="1076"/>
          <ac:spMkLst>
            <pc:docMk/>
            <pc:sldMk cId="1731163799" sldId="261"/>
            <ac:spMk id="3" creationId="{53861853-FCA8-478C-9734-2C43C2B305AD}"/>
          </ac:spMkLst>
        </pc:spChg>
        <pc:spChg chg="add mod">
          <ac:chgData name="Lesley Tuson" userId="7eb0f776-13a5-4d05-b113-0b097e897dc1" providerId="ADAL" clId="{EC49F8A1-2249-4253-919F-490261E65509}" dt="2021-01-21T00:25:55.755" v="1755" actId="1076"/>
          <ac:spMkLst>
            <pc:docMk/>
            <pc:sldMk cId="1731163799" sldId="261"/>
            <ac:spMk id="4" creationId="{F5D2DF03-4272-4AB2-B73A-1BABFB2111B2}"/>
          </ac:spMkLst>
        </pc:spChg>
        <pc:picChg chg="add mod">
          <ac:chgData name="Lesley Tuson" userId="7eb0f776-13a5-4d05-b113-0b097e897dc1" providerId="ADAL" clId="{EC49F8A1-2249-4253-919F-490261E65509}" dt="2021-01-21T12:50:28.471" v="1773"/>
          <ac:picMkLst>
            <pc:docMk/>
            <pc:sldMk cId="1731163799" sldId="261"/>
            <ac:picMk id="5" creationId="{85263274-D89D-4340-AEC6-F744F7BA384C}"/>
          </ac:picMkLst>
        </pc:picChg>
      </pc:sldChg>
      <pc:sldChg chg="addSp modSp new mod">
        <pc:chgData name="Lesley Tuson" userId="7eb0f776-13a5-4d05-b113-0b097e897dc1" providerId="ADAL" clId="{EC49F8A1-2249-4253-919F-490261E65509}" dt="2021-01-21T12:54:14.028" v="1775"/>
        <pc:sldMkLst>
          <pc:docMk/>
          <pc:sldMk cId="3851841617" sldId="262"/>
        </pc:sldMkLst>
        <pc:spChg chg="add mod">
          <ac:chgData name="Lesley Tuson" userId="7eb0f776-13a5-4d05-b113-0b097e897dc1" providerId="ADAL" clId="{EC49F8A1-2249-4253-919F-490261E65509}" dt="2021-01-21T12:37:02.566" v="1761" actId="20577"/>
          <ac:spMkLst>
            <pc:docMk/>
            <pc:sldMk cId="3851841617" sldId="262"/>
            <ac:spMk id="2" creationId="{10425C37-C6E0-414F-8248-C2C7A57B291D}"/>
          </ac:spMkLst>
        </pc:spChg>
        <pc:spChg chg="add mod">
          <ac:chgData name="Lesley Tuson" userId="7eb0f776-13a5-4d05-b113-0b097e897dc1" providerId="ADAL" clId="{EC49F8A1-2249-4253-919F-490261E65509}" dt="2021-01-19T19:01:38.746" v="1271" actId="1076"/>
          <ac:spMkLst>
            <pc:docMk/>
            <pc:sldMk cId="3851841617" sldId="262"/>
            <ac:spMk id="3" creationId="{45AE93C8-6FF1-4BB5-8DD1-3864A473F1EA}"/>
          </ac:spMkLst>
        </pc:spChg>
        <pc:picChg chg="add mod">
          <ac:chgData name="Lesley Tuson" userId="7eb0f776-13a5-4d05-b113-0b097e897dc1" providerId="ADAL" clId="{EC49F8A1-2249-4253-919F-490261E65509}" dt="2021-01-21T12:39:23.513" v="1767" actId="1076"/>
          <ac:picMkLst>
            <pc:docMk/>
            <pc:sldMk cId="3851841617" sldId="262"/>
            <ac:picMk id="4" creationId="{23B4F5C4-48FA-4ED3-B649-17D959A7E4E4}"/>
          </ac:picMkLst>
        </pc:picChg>
        <pc:picChg chg="add mod">
          <ac:chgData name="Lesley Tuson" userId="7eb0f776-13a5-4d05-b113-0b097e897dc1" providerId="ADAL" clId="{EC49F8A1-2249-4253-919F-490261E65509}" dt="2021-01-21T12:54:14.028" v="1775"/>
          <ac:picMkLst>
            <pc:docMk/>
            <pc:sldMk cId="3851841617" sldId="262"/>
            <ac:picMk id="5" creationId="{329D0395-2B5B-4548-9CDE-58160B25FB60}"/>
          </ac:picMkLst>
        </pc:picChg>
      </pc:sldChg>
      <pc:sldChg chg="addSp modSp new mod">
        <pc:chgData name="Lesley Tuson" userId="7eb0f776-13a5-4d05-b113-0b097e897dc1" providerId="ADAL" clId="{EC49F8A1-2249-4253-919F-490261E65509}" dt="2021-01-21T12:55:04.396" v="1776"/>
        <pc:sldMkLst>
          <pc:docMk/>
          <pc:sldMk cId="21801940" sldId="263"/>
        </pc:sldMkLst>
        <pc:spChg chg="add mod">
          <ac:chgData name="Lesley Tuson" userId="7eb0f776-13a5-4d05-b113-0b097e897dc1" providerId="ADAL" clId="{EC49F8A1-2249-4253-919F-490261E65509}" dt="2021-01-19T19:05:53.571" v="1478" actId="20577"/>
          <ac:spMkLst>
            <pc:docMk/>
            <pc:sldMk cId="21801940" sldId="263"/>
            <ac:spMk id="2" creationId="{155D73CD-E87E-46C0-B749-68E4FD14A6F8}"/>
          </ac:spMkLst>
        </pc:spChg>
        <pc:spChg chg="add mod">
          <ac:chgData name="Lesley Tuson" userId="7eb0f776-13a5-4d05-b113-0b097e897dc1" providerId="ADAL" clId="{EC49F8A1-2249-4253-919F-490261E65509}" dt="2021-01-19T19:15:32.776" v="1712" actId="1076"/>
          <ac:spMkLst>
            <pc:docMk/>
            <pc:sldMk cId="21801940" sldId="263"/>
            <ac:spMk id="4" creationId="{2B0B19CD-1DC5-4070-A57C-28361B606268}"/>
          </ac:spMkLst>
        </pc:spChg>
        <pc:spChg chg="add mod">
          <ac:chgData name="Lesley Tuson" userId="7eb0f776-13a5-4d05-b113-0b097e897dc1" providerId="ADAL" clId="{EC49F8A1-2249-4253-919F-490261E65509}" dt="2021-01-19T19:16:04.104" v="1731" actId="1076"/>
          <ac:spMkLst>
            <pc:docMk/>
            <pc:sldMk cId="21801940" sldId="263"/>
            <ac:spMk id="5" creationId="{45E88808-657B-4E1E-B683-A02A03A1B450}"/>
          </ac:spMkLst>
        </pc:spChg>
        <pc:picChg chg="add mod">
          <ac:chgData name="Lesley Tuson" userId="7eb0f776-13a5-4d05-b113-0b097e897dc1" providerId="ADAL" clId="{EC49F8A1-2249-4253-919F-490261E65509}" dt="2021-01-21T12:55:04.396" v="1776"/>
          <ac:picMkLst>
            <pc:docMk/>
            <pc:sldMk cId="21801940" sldId="263"/>
            <ac:picMk id="3" creationId="{C4A5FF7A-38DC-4BE1-A205-2ED134FBAE39}"/>
          </ac:picMkLst>
        </pc:picChg>
      </pc:sldChg>
      <pc:sldChg chg="addSp delSp modSp new mod modTransition setBg setFolMasterObjs modAnim">
        <pc:chgData name="Lesley Tuson" userId="7eb0f776-13a5-4d05-b113-0b097e897dc1" providerId="ADAL" clId="{EC49F8A1-2249-4253-919F-490261E65509}" dt="2021-01-21T13:30:37.570" v="1811"/>
        <pc:sldMkLst>
          <pc:docMk/>
          <pc:sldMk cId="356305003" sldId="264"/>
        </pc:sldMkLst>
        <pc:spChg chg="add del mod">
          <ac:chgData name="Lesley Tuson" userId="7eb0f776-13a5-4d05-b113-0b097e897dc1" providerId="ADAL" clId="{EC49F8A1-2249-4253-919F-490261E65509}" dt="2021-01-21T12:39:58.969" v="1768" actId="26606"/>
          <ac:spMkLst>
            <pc:docMk/>
            <pc:sldMk cId="356305003" sldId="264"/>
            <ac:spMk id="3" creationId="{34DE825F-1400-41C7-8C5C-DAC7818E1571}"/>
          </ac:spMkLst>
        </pc:spChg>
        <pc:spChg chg="add mod">
          <ac:chgData name="Lesley Tuson" userId="7eb0f776-13a5-4d05-b113-0b097e897dc1" providerId="ADAL" clId="{EC49F8A1-2249-4253-919F-490261E65509}" dt="2021-01-21T12:39:58.969" v="1768" actId="26606"/>
          <ac:spMkLst>
            <pc:docMk/>
            <pc:sldMk cId="356305003" sldId="264"/>
            <ac:spMk id="4" creationId="{FA10C662-A2A9-4528-B374-0ECA61C617D7}"/>
          </ac:spMkLst>
        </pc:spChg>
        <pc:spChg chg="add">
          <ac:chgData name="Lesley Tuson" userId="7eb0f776-13a5-4d05-b113-0b097e897dc1" providerId="ADAL" clId="{EC49F8A1-2249-4253-919F-490261E65509}" dt="2021-01-21T12:39:58.969" v="1768" actId="26606"/>
          <ac:spMkLst>
            <pc:docMk/>
            <pc:sldMk cId="356305003" sldId="264"/>
            <ac:spMk id="10" creationId="{247A131F-D5DE-41A5-B4CF-4F345319B40B}"/>
          </ac:spMkLst>
        </pc:spChg>
        <pc:spChg chg="add">
          <ac:chgData name="Lesley Tuson" userId="7eb0f776-13a5-4d05-b113-0b097e897dc1" providerId="ADAL" clId="{EC49F8A1-2249-4253-919F-490261E65509}" dt="2021-01-21T12:39:58.969" v="1768" actId="26606"/>
          <ac:spMkLst>
            <pc:docMk/>
            <pc:sldMk cId="356305003" sldId="264"/>
            <ac:spMk id="12" creationId="{3AF4666D-BD98-40A5-A75F-478B982010B2}"/>
          </ac:spMkLst>
        </pc:spChg>
        <pc:spChg chg="add">
          <ac:chgData name="Lesley Tuson" userId="7eb0f776-13a5-4d05-b113-0b097e897dc1" providerId="ADAL" clId="{EC49F8A1-2249-4253-919F-490261E65509}" dt="2021-01-21T12:39:58.969" v="1768" actId="26606"/>
          <ac:spMkLst>
            <pc:docMk/>
            <pc:sldMk cId="356305003" sldId="264"/>
            <ac:spMk id="14" creationId="{68680585-71F9-4721-A998-4974171D2EB4}"/>
          </ac:spMkLst>
        </pc:spChg>
        <pc:spChg chg="add">
          <ac:chgData name="Lesley Tuson" userId="7eb0f776-13a5-4d05-b113-0b097e897dc1" providerId="ADAL" clId="{EC49F8A1-2249-4253-919F-490261E65509}" dt="2021-01-21T12:39:58.969" v="1768" actId="26606"/>
          <ac:spMkLst>
            <pc:docMk/>
            <pc:sldMk cId="356305003" sldId="264"/>
            <ac:spMk id="16" creationId="{12BC95C2-2EEC-4F59-ABA8-660B0D059CCF}"/>
          </ac:spMkLst>
        </pc:spChg>
        <pc:spChg chg="add">
          <ac:chgData name="Lesley Tuson" userId="7eb0f776-13a5-4d05-b113-0b097e897dc1" providerId="ADAL" clId="{EC49F8A1-2249-4253-919F-490261E65509}" dt="2021-01-21T12:39:58.969" v="1768" actId="26606"/>
          <ac:spMkLst>
            <pc:docMk/>
            <pc:sldMk cId="356305003" sldId="264"/>
            <ac:spMk id="36" creationId="{8651CFA9-6065-4243-AC48-858E359780B1}"/>
          </ac:spMkLst>
        </pc:spChg>
        <pc:spChg chg="add">
          <ac:chgData name="Lesley Tuson" userId="7eb0f776-13a5-4d05-b113-0b097e897dc1" providerId="ADAL" clId="{EC49F8A1-2249-4253-919F-490261E65509}" dt="2021-01-21T12:39:58.969" v="1768" actId="26606"/>
          <ac:spMkLst>
            <pc:docMk/>
            <pc:sldMk cId="356305003" sldId="264"/>
            <ac:spMk id="38" creationId="{37962AE0-6A1C-4B76-9D52-10E5E6D7D3BB}"/>
          </ac:spMkLst>
        </pc:spChg>
        <pc:grpChg chg="add">
          <ac:chgData name="Lesley Tuson" userId="7eb0f776-13a5-4d05-b113-0b097e897dc1" providerId="ADAL" clId="{EC49F8A1-2249-4253-919F-490261E65509}" dt="2021-01-21T12:39:58.969" v="1768" actId="26606"/>
          <ac:grpSpMkLst>
            <pc:docMk/>
            <pc:sldMk cId="356305003" sldId="264"/>
            <ac:grpSpMk id="18" creationId="{03E9870D-4BBA-43AF-8D44-BBADF020CFF6}"/>
          </ac:grpSpMkLst>
        </pc:grpChg>
        <pc:grpChg chg="add">
          <ac:chgData name="Lesley Tuson" userId="7eb0f776-13a5-4d05-b113-0b097e897dc1" providerId="ADAL" clId="{EC49F8A1-2249-4253-919F-490261E65509}" dt="2021-01-21T12:39:58.969" v="1768" actId="26606"/>
          <ac:grpSpMkLst>
            <pc:docMk/>
            <pc:sldMk cId="356305003" sldId="264"/>
            <ac:grpSpMk id="27" creationId="{C3279E8D-2BAA-4CB1-834B-09FADD54DE56}"/>
          </ac:grpSpMkLst>
        </pc:grpChg>
        <pc:grpChg chg="add">
          <ac:chgData name="Lesley Tuson" userId="7eb0f776-13a5-4d05-b113-0b097e897dc1" providerId="ADAL" clId="{EC49F8A1-2249-4253-919F-490261E65509}" dt="2021-01-21T12:39:58.969" v="1768" actId="26606"/>
          <ac:grpSpMkLst>
            <pc:docMk/>
            <pc:sldMk cId="356305003" sldId="264"/>
            <ac:grpSpMk id="40" creationId="{ED60728C-88AF-4686-B927-4D16FCA61202}"/>
          </ac:grpSpMkLst>
        </pc:grpChg>
        <pc:grpChg chg="add">
          <ac:chgData name="Lesley Tuson" userId="7eb0f776-13a5-4d05-b113-0b097e897dc1" providerId="ADAL" clId="{EC49F8A1-2249-4253-919F-490261E65509}" dt="2021-01-21T12:39:58.969" v="1768" actId="26606"/>
          <ac:grpSpMkLst>
            <pc:docMk/>
            <pc:sldMk cId="356305003" sldId="264"/>
            <ac:grpSpMk id="50" creationId="{E29543BC-4F82-4E07-AB0A-5F4630678500}"/>
          </ac:grpSpMkLst>
        </pc:grpChg>
        <pc:graphicFrameChg chg="add">
          <ac:chgData name="Lesley Tuson" userId="7eb0f776-13a5-4d05-b113-0b097e897dc1" providerId="ADAL" clId="{EC49F8A1-2249-4253-919F-490261E65509}" dt="2021-01-21T12:39:58.969" v="1768" actId="26606"/>
          <ac:graphicFrameMkLst>
            <pc:docMk/>
            <pc:sldMk cId="356305003" sldId="264"/>
            <ac:graphicFrameMk id="6" creationId="{D5DCAA25-F428-4AB5-931F-3D9EB25C10E6}"/>
          </ac:graphicFrameMkLst>
        </pc:graphicFrameChg>
        <pc:picChg chg="add del mod">
          <ac:chgData name="Lesley Tuson" userId="7eb0f776-13a5-4d05-b113-0b097e897dc1" providerId="ADAL" clId="{EC49F8A1-2249-4253-919F-490261E65509}" dt="2021-01-21T13:28:16.519" v="1810"/>
          <ac:picMkLst>
            <pc:docMk/>
            <pc:sldMk cId="356305003" sldId="264"/>
            <ac:picMk id="2" creationId="{9E375AD2-4111-40D1-97A5-47C010A6D170}"/>
          </ac:picMkLst>
        </pc:picChg>
        <pc:picChg chg="add mod">
          <ac:chgData name="Lesley Tuson" userId="7eb0f776-13a5-4d05-b113-0b097e897dc1" providerId="ADAL" clId="{EC49F8A1-2249-4253-919F-490261E65509}" dt="2021-01-21T13:30:37.570" v="1811"/>
          <ac:picMkLst>
            <pc:docMk/>
            <pc:sldMk cId="356305003" sldId="264"/>
            <ac:picMk id="5" creationId="{4953EABD-A4F2-4FF6-B847-BAF0EC611F1C}"/>
          </ac:picMkLst>
        </pc:picChg>
      </pc:sldChg>
      <pc:sldChg chg="addSp delSp modSp new del mod setBg">
        <pc:chgData name="Lesley Tuson" userId="7eb0f776-13a5-4d05-b113-0b097e897dc1" providerId="ADAL" clId="{EC49F8A1-2249-4253-919F-490261E65509}" dt="2021-01-19T19:16:17.404" v="1732" actId="2696"/>
        <pc:sldMkLst>
          <pc:docMk/>
          <pc:sldMk cId="1805234274" sldId="265"/>
        </pc:sldMkLst>
        <pc:spChg chg="add del mod">
          <ac:chgData name="Lesley Tuson" userId="7eb0f776-13a5-4d05-b113-0b097e897dc1" providerId="ADAL" clId="{EC49F8A1-2249-4253-919F-490261E65509}" dt="2021-01-19T19:14:17.072" v="1696"/>
          <ac:spMkLst>
            <pc:docMk/>
            <pc:sldMk cId="1805234274" sldId="265"/>
            <ac:spMk id="2" creationId="{B369790D-4A25-4F85-9FA1-B21130FFF88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CA277B-69C4-41B3-98BA-22B4BA836434}"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E99BD238-5334-4B30-908B-8CBA033066A1}">
      <dgm:prSet/>
      <dgm:spPr/>
      <dgm:t>
        <a:bodyPr/>
        <a:lstStyle/>
        <a:p>
          <a:r>
            <a:rPr lang="en-US"/>
            <a:t>Can you describe the processes involved? </a:t>
          </a:r>
        </a:p>
      </dgm:t>
    </dgm:pt>
    <dgm:pt modelId="{E05967FC-4C2D-4766-ABDB-DE2DC0DE24FD}" type="parTrans" cxnId="{E96CA82E-5B16-4452-9BDC-75DBBE9BA3EE}">
      <dgm:prSet/>
      <dgm:spPr/>
      <dgm:t>
        <a:bodyPr/>
        <a:lstStyle/>
        <a:p>
          <a:endParaRPr lang="en-US"/>
        </a:p>
      </dgm:t>
    </dgm:pt>
    <dgm:pt modelId="{671122DB-5351-4561-98CD-F9EF70C030B7}" type="sibTrans" cxnId="{E96CA82E-5B16-4452-9BDC-75DBBE9BA3EE}">
      <dgm:prSet/>
      <dgm:spPr/>
      <dgm:t>
        <a:bodyPr/>
        <a:lstStyle/>
        <a:p>
          <a:endParaRPr lang="en-US"/>
        </a:p>
      </dgm:t>
    </dgm:pt>
    <dgm:pt modelId="{A3787ED6-53F2-4156-B750-09BB7AA0C38C}">
      <dgm:prSet/>
      <dgm:spPr/>
      <dgm:t>
        <a:bodyPr/>
        <a:lstStyle/>
        <a:p>
          <a:r>
            <a:rPr lang="en-US"/>
            <a:t>Could you develop your own methods and designs to produce drinkable water from seawater? </a:t>
          </a:r>
        </a:p>
      </dgm:t>
    </dgm:pt>
    <dgm:pt modelId="{C08B6650-051E-4DBB-8400-D719DE9ABCA1}" type="parTrans" cxnId="{622CFEF9-444C-4012-8BCC-4C9011D8811F}">
      <dgm:prSet/>
      <dgm:spPr/>
      <dgm:t>
        <a:bodyPr/>
        <a:lstStyle/>
        <a:p>
          <a:endParaRPr lang="en-US"/>
        </a:p>
      </dgm:t>
    </dgm:pt>
    <dgm:pt modelId="{497F7E97-8E5E-432C-8DC4-A98745AAB344}" type="sibTrans" cxnId="{622CFEF9-444C-4012-8BCC-4C9011D8811F}">
      <dgm:prSet/>
      <dgm:spPr/>
      <dgm:t>
        <a:bodyPr/>
        <a:lstStyle/>
        <a:p>
          <a:endParaRPr lang="en-US"/>
        </a:p>
      </dgm:t>
    </dgm:pt>
    <dgm:pt modelId="{880A046D-D008-45DF-9F2F-AAFD40F353D1}">
      <dgm:prSet/>
      <dgm:spPr/>
      <dgm:t>
        <a:bodyPr/>
        <a:lstStyle/>
        <a:p>
          <a:r>
            <a:rPr lang="en-US"/>
            <a:t>Were you able to explain why the amount of drinkable water produced might vary depending on, for example, position of equipment (full sun or shade, and so on), surface area of container, or whether the wind was blowing? </a:t>
          </a:r>
        </a:p>
      </dgm:t>
    </dgm:pt>
    <dgm:pt modelId="{9056AB12-E43F-47A9-BD0A-36950864088A}" type="parTrans" cxnId="{96A1C4CE-E02E-4475-BE21-C26B5DFCDFB0}">
      <dgm:prSet/>
      <dgm:spPr/>
      <dgm:t>
        <a:bodyPr/>
        <a:lstStyle/>
        <a:p>
          <a:endParaRPr lang="en-US"/>
        </a:p>
      </dgm:t>
    </dgm:pt>
    <dgm:pt modelId="{139B07B1-F3E3-4E7F-AC47-C37B45F36398}" type="sibTrans" cxnId="{96A1C4CE-E02E-4475-BE21-C26B5DFCDFB0}">
      <dgm:prSet/>
      <dgm:spPr/>
      <dgm:t>
        <a:bodyPr/>
        <a:lstStyle/>
        <a:p>
          <a:endParaRPr lang="en-US"/>
        </a:p>
      </dgm:t>
    </dgm:pt>
    <dgm:pt modelId="{32632049-7096-496A-942B-86FA6B9F39DF}">
      <dgm:prSet/>
      <dgm:spPr/>
      <dgm:t>
        <a:bodyPr/>
        <a:lstStyle/>
        <a:p>
          <a:r>
            <a:rPr lang="en-US"/>
            <a:t>Do you understand that using evaporation and condensation enables the materials that make up solutions to be separated?</a:t>
          </a:r>
        </a:p>
      </dgm:t>
    </dgm:pt>
    <dgm:pt modelId="{5D353A2C-E3BD-4D65-9578-2A4A742ACCF8}" type="parTrans" cxnId="{3ECC529C-693F-47AC-AD9F-A2E4044B52E3}">
      <dgm:prSet/>
      <dgm:spPr/>
      <dgm:t>
        <a:bodyPr/>
        <a:lstStyle/>
        <a:p>
          <a:endParaRPr lang="en-US"/>
        </a:p>
      </dgm:t>
    </dgm:pt>
    <dgm:pt modelId="{E030191E-9DA5-4081-B33E-82DDAA507BAE}" type="sibTrans" cxnId="{3ECC529C-693F-47AC-AD9F-A2E4044B52E3}">
      <dgm:prSet/>
      <dgm:spPr/>
      <dgm:t>
        <a:bodyPr/>
        <a:lstStyle/>
        <a:p>
          <a:endParaRPr lang="en-US"/>
        </a:p>
      </dgm:t>
    </dgm:pt>
    <dgm:pt modelId="{8BF016F0-5EDF-4864-BC24-A86EBF1A9848}" type="pres">
      <dgm:prSet presAssocID="{61CA277B-69C4-41B3-98BA-22B4BA836434}" presName="outerComposite" presStyleCnt="0">
        <dgm:presLayoutVars>
          <dgm:chMax val="5"/>
          <dgm:dir/>
          <dgm:resizeHandles val="exact"/>
        </dgm:presLayoutVars>
      </dgm:prSet>
      <dgm:spPr/>
    </dgm:pt>
    <dgm:pt modelId="{1F60A90A-D903-4F0F-ABE0-D7B6BE0D0386}" type="pres">
      <dgm:prSet presAssocID="{61CA277B-69C4-41B3-98BA-22B4BA836434}" presName="dummyMaxCanvas" presStyleCnt="0">
        <dgm:presLayoutVars/>
      </dgm:prSet>
      <dgm:spPr/>
    </dgm:pt>
    <dgm:pt modelId="{6568B318-7DDA-4E19-9232-4F1DF4BBCF5C}" type="pres">
      <dgm:prSet presAssocID="{61CA277B-69C4-41B3-98BA-22B4BA836434}" presName="FourNodes_1" presStyleLbl="node1" presStyleIdx="0" presStyleCnt="4">
        <dgm:presLayoutVars>
          <dgm:bulletEnabled val="1"/>
        </dgm:presLayoutVars>
      </dgm:prSet>
      <dgm:spPr/>
    </dgm:pt>
    <dgm:pt modelId="{151ED59A-491D-4ED1-A558-73B90686ADBF}" type="pres">
      <dgm:prSet presAssocID="{61CA277B-69C4-41B3-98BA-22B4BA836434}" presName="FourNodes_2" presStyleLbl="node1" presStyleIdx="1" presStyleCnt="4">
        <dgm:presLayoutVars>
          <dgm:bulletEnabled val="1"/>
        </dgm:presLayoutVars>
      </dgm:prSet>
      <dgm:spPr/>
    </dgm:pt>
    <dgm:pt modelId="{7E7467A8-8107-4A97-9769-6BE993598F0D}" type="pres">
      <dgm:prSet presAssocID="{61CA277B-69C4-41B3-98BA-22B4BA836434}" presName="FourNodes_3" presStyleLbl="node1" presStyleIdx="2" presStyleCnt="4">
        <dgm:presLayoutVars>
          <dgm:bulletEnabled val="1"/>
        </dgm:presLayoutVars>
      </dgm:prSet>
      <dgm:spPr/>
    </dgm:pt>
    <dgm:pt modelId="{5E8ACE5F-BD75-4C98-A357-0A68FAF1FBC1}" type="pres">
      <dgm:prSet presAssocID="{61CA277B-69C4-41B3-98BA-22B4BA836434}" presName="FourNodes_4" presStyleLbl="node1" presStyleIdx="3" presStyleCnt="4">
        <dgm:presLayoutVars>
          <dgm:bulletEnabled val="1"/>
        </dgm:presLayoutVars>
      </dgm:prSet>
      <dgm:spPr/>
    </dgm:pt>
    <dgm:pt modelId="{750B50B9-92B1-4C41-A5AD-8E0D9D1CB247}" type="pres">
      <dgm:prSet presAssocID="{61CA277B-69C4-41B3-98BA-22B4BA836434}" presName="FourConn_1-2" presStyleLbl="fgAccFollowNode1" presStyleIdx="0" presStyleCnt="3">
        <dgm:presLayoutVars>
          <dgm:bulletEnabled val="1"/>
        </dgm:presLayoutVars>
      </dgm:prSet>
      <dgm:spPr/>
    </dgm:pt>
    <dgm:pt modelId="{B9AFA964-0117-4CA0-A2F7-8168CEA975DD}" type="pres">
      <dgm:prSet presAssocID="{61CA277B-69C4-41B3-98BA-22B4BA836434}" presName="FourConn_2-3" presStyleLbl="fgAccFollowNode1" presStyleIdx="1" presStyleCnt="3">
        <dgm:presLayoutVars>
          <dgm:bulletEnabled val="1"/>
        </dgm:presLayoutVars>
      </dgm:prSet>
      <dgm:spPr/>
    </dgm:pt>
    <dgm:pt modelId="{505D42A1-60E1-41BA-B54A-09FB3FD53337}" type="pres">
      <dgm:prSet presAssocID="{61CA277B-69C4-41B3-98BA-22B4BA836434}" presName="FourConn_3-4" presStyleLbl="fgAccFollowNode1" presStyleIdx="2" presStyleCnt="3">
        <dgm:presLayoutVars>
          <dgm:bulletEnabled val="1"/>
        </dgm:presLayoutVars>
      </dgm:prSet>
      <dgm:spPr/>
    </dgm:pt>
    <dgm:pt modelId="{61EA0E2C-F608-43C3-9A01-D007F2E55868}" type="pres">
      <dgm:prSet presAssocID="{61CA277B-69C4-41B3-98BA-22B4BA836434}" presName="FourNodes_1_text" presStyleLbl="node1" presStyleIdx="3" presStyleCnt="4">
        <dgm:presLayoutVars>
          <dgm:bulletEnabled val="1"/>
        </dgm:presLayoutVars>
      </dgm:prSet>
      <dgm:spPr/>
    </dgm:pt>
    <dgm:pt modelId="{8C3CBF41-0598-4F25-917F-1C8255B77E8B}" type="pres">
      <dgm:prSet presAssocID="{61CA277B-69C4-41B3-98BA-22B4BA836434}" presName="FourNodes_2_text" presStyleLbl="node1" presStyleIdx="3" presStyleCnt="4">
        <dgm:presLayoutVars>
          <dgm:bulletEnabled val="1"/>
        </dgm:presLayoutVars>
      </dgm:prSet>
      <dgm:spPr/>
    </dgm:pt>
    <dgm:pt modelId="{F27704D6-531E-4860-B80C-41E477DDB14D}" type="pres">
      <dgm:prSet presAssocID="{61CA277B-69C4-41B3-98BA-22B4BA836434}" presName="FourNodes_3_text" presStyleLbl="node1" presStyleIdx="3" presStyleCnt="4">
        <dgm:presLayoutVars>
          <dgm:bulletEnabled val="1"/>
        </dgm:presLayoutVars>
      </dgm:prSet>
      <dgm:spPr/>
    </dgm:pt>
    <dgm:pt modelId="{CF471D66-D6F0-4462-97D6-EC2B1FE8838E}" type="pres">
      <dgm:prSet presAssocID="{61CA277B-69C4-41B3-98BA-22B4BA836434}" presName="FourNodes_4_text" presStyleLbl="node1" presStyleIdx="3" presStyleCnt="4">
        <dgm:presLayoutVars>
          <dgm:bulletEnabled val="1"/>
        </dgm:presLayoutVars>
      </dgm:prSet>
      <dgm:spPr/>
    </dgm:pt>
  </dgm:ptLst>
  <dgm:cxnLst>
    <dgm:cxn modelId="{2AF1710A-FE6E-4B17-BE8D-28BF36DE0E0A}" type="presOf" srcId="{497F7E97-8E5E-432C-8DC4-A98745AAB344}" destId="{B9AFA964-0117-4CA0-A2F7-8168CEA975DD}" srcOrd="0" destOrd="0" presId="urn:microsoft.com/office/officeart/2005/8/layout/vProcess5"/>
    <dgm:cxn modelId="{8D561928-866B-4204-B9D2-D4E3AC86E965}" type="presOf" srcId="{32632049-7096-496A-942B-86FA6B9F39DF}" destId="{CF471D66-D6F0-4462-97D6-EC2B1FE8838E}" srcOrd="1" destOrd="0" presId="urn:microsoft.com/office/officeart/2005/8/layout/vProcess5"/>
    <dgm:cxn modelId="{E96CA82E-5B16-4452-9BDC-75DBBE9BA3EE}" srcId="{61CA277B-69C4-41B3-98BA-22B4BA836434}" destId="{E99BD238-5334-4B30-908B-8CBA033066A1}" srcOrd="0" destOrd="0" parTransId="{E05967FC-4C2D-4766-ABDB-DE2DC0DE24FD}" sibTransId="{671122DB-5351-4561-98CD-F9EF70C030B7}"/>
    <dgm:cxn modelId="{C82E1735-E9B4-4AB8-94B9-ED09984B793E}" type="presOf" srcId="{A3787ED6-53F2-4156-B750-09BB7AA0C38C}" destId="{151ED59A-491D-4ED1-A558-73B90686ADBF}" srcOrd="0" destOrd="0" presId="urn:microsoft.com/office/officeart/2005/8/layout/vProcess5"/>
    <dgm:cxn modelId="{FF400D5B-A12D-412A-8AED-EC6970F7A031}" type="presOf" srcId="{880A046D-D008-45DF-9F2F-AAFD40F353D1}" destId="{7E7467A8-8107-4A97-9769-6BE993598F0D}" srcOrd="0" destOrd="0" presId="urn:microsoft.com/office/officeart/2005/8/layout/vProcess5"/>
    <dgm:cxn modelId="{C7194D63-FBFE-4EB7-87B2-2DEB374CA881}" type="presOf" srcId="{A3787ED6-53F2-4156-B750-09BB7AA0C38C}" destId="{8C3CBF41-0598-4F25-917F-1C8255B77E8B}" srcOrd="1" destOrd="0" presId="urn:microsoft.com/office/officeart/2005/8/layout/vProcess5"/>
    <dgm:cxn modelId="{E94E4A6B-A678-431A-B19E-518CA6D0A4B7}" type="presOf" srcId="{E99BD238-5334-4B30-908B-8CBA033066A1}" destId="{6568B318-7DDA-4E19-9232-4F1DF4BBCF5C}" srcOrd="0" destOrd="0" presId="urn:microsoft.com/office/officeart/2005/8/layout/vProcess5"/>
    <dgm:cxn modelId="{9143DE7C-E033-40B6-847E-34B3AF9EC50D}" type="presOf" srcId="{E99BD238-5334-4B30-908B-8CBA033066A1}" destId="{61EA0E2C-F608-43C3-9A01-D007F2E55868}" srcOrd="1" destOrd="0" presId="urn:microsoft.com/office/officeart/2005/8/layout/vProcess5"/>
    <dgm:cxn modelId="{3ECC529C-693F-47AC-AD9F-A2E4044B52E3}" srcId="{61CA277B-69C4-41B3-98BA-22B4BA836434}" destId="{32632049-7096-496A-942B-86FA6B9F39DF}" srcOrd="3" destOrd="0" parTransId="{5D353A2C-E3BD-4D65-9578-2A4A742ACCF8}" sibTransId="{E030191E-9DA5-4081-B33E-82DDAA507BAE}"/>
    <dgm:cxn modelId="{25214DBB-197E-43A4-A8B5-E891822395BE}" type="presOf" srcId="{61CA277B-69C4-41B3-98BA-22B4BA836434}" destId="{8BF016F0-5EDF-4864-BC24-A86EBF1A9848}" srcOrd="0" destOrd="0" presId="urn:microsoft.com/office/officeart/2005/8/layout/vProcess5"/>
    <dgm:cxn modelId="{96A1C4CE-E02E-4475-BE21-C26B5DFCDFB0}" srcId="{61CA277B-69C4-41B3-98BA-22B4BA836434}" destId="{880A046D-D008-45DF-9F2F-AAFD40F353D1}" srcOrd="2" destOrd="0" parTransId="{9056AB12-E43F-47A9-BD0A-36950864088A}" sibTransId="{139B07B1-F3E3-4E7F-AC47-C37B45F36398}"/>
    <dgm:cxn modelId="{014DC1D3-F77A-4F6E-A71E-AD9BA344FAE1}" type="presOf" srcId="{671122DB-5351-4561-98CD-F9EF70C030B7}" destId="{750B50B9-92B1-4C41-A5AD-8E0D9D1CB247}" srcOrd="0" destOrd="0" presId="urn:microsoft.com/office/officeart/2005/8/layout/vProcess5"/>
    <dgm:cxn modelId="{DC058EDD-F1AC-4962-953B-A2ACFAA7DAF8}" type="presOf" srcId="{880A046D-D008-45DF-9F2F-AAFD40F353D1}" destId="{F27704D6-531E-4860-B80C-41E477DDB14D}" srcOrd="1" destOrd="0" presId="urn:microsoft.com/office/officeart/2005/8/layout/vProcess5"/>
    <dgm:cxn modelId="{F2A028F5-3353-410C-8334-B2711FDB5175}" type="presOf" srcId="{139B07B1-F3E3-4E7F-AC47-C37B45F36398}" destId="{505D42A1-60E1-41BA-B54A-09FB3FD53337}" srcOrd="0" destOrd="0" presId="urn:microsoft.com/office/officeart/2005/8/layout/vProcess5"/>
    <dgm:cxn modelId="{622CFEF9-444C-4012-8BCC-4C9011D8811F}" srcId="{61CA277B-69C4-41B3-98BA-22B4BA836434}" destId="{A3787ED6-53F2-4156-B750-09BB7AA0C38C}" srcOrd="1" destOrd="0" parTransId="{C08B6650-051E-4DBB-8400-D719DE9ABCA1}" sibTransId="{497F7E97-8E5E-432C-8DC4-A98745AAB344}"/>
    <dgm:cxn modelId="{ED3A65FC-89A5-452A-9F5F-93AA07947D67}" type="presOf" srcId="{32632049-7096-496A-942B-86FA6B9F39DF}" destId="{5E8ACE5F-BD75-4C98-A357-0A68FAF1FBC1}" srcOrd="0" destOrd="0" presId="urn:microsoft.com/office/officeart/2005/8/layout/vProcess5"/>
    <dgm:cxn modelId="{7DC2DAB0-C1DC-4CA6-B923-52064ED1E8FA}" type="presParOf" srcId="{8BF016F0-5EDF-4864-BC24-A86EBF1A9848}" destId="{1F60A90A-D903-4F0F-ABE0-D7B6BE0D0386}" srcOrd="0" destOrd="0" presId="urn:microsoft.com/office/officeart/2005/8/layout/vProcess5"/>
    <dgm:cxn modelId="{C36A0D57-A587-4E49-B4C8-1368002E2EA1}" type="presParOf" srcId="{8BF016F0-5EDF-4864-BC24-A86EBF1A9848}" destId="{6568B318-7DDA-4E19-9232-4F1DF4BBCF5C}" srcOrd="1" destOrd="0" presId="urn:microsoft.com/office/officeart/2005/8/layout/vProcess5"/>
    <dgm:cxn modelId="{2191C43F-929E-4A2E-B1E9-F00B11E0492B}" type="presParOf" srcId="{8BF016F0-5EDF-4864-BC24-A86EBF1A9848}" destId="{151ED59A-491D-4ED1-A558-73B90686ADBF}" srcOrd="2" destOrd="0" presId="urn:microsoft.com/office/officeart/2005/8/layout/vProcess5"/>
    <dgm:cxn modelId="{5AF5A04F-0B19-43E1-8FDF-9387D1034B8E}" type="presParOf" srcId="{8BF016F0-5EDF-4864-BC24-A86EBF1A9848}" destId="{7E7467A8-8107-4A97-9769-6BE993598F0D}" srcOrd="3" destOrd="0" presId="urn:microsoft.com/office/officeart/2005/8/layout/vProcess5"/>
    <dgm:cxn modelId="{7977845B-DF92-4D03-A5FE-B5F27AE7A761}" type="presParOf" srcId="{8BF016F0-5EDF-4864-BC24-A86EBF1A9848}" destId="{5E8ACE5F-BD75-4C98-A357-0A68FAF1FBC1}" srcOrd="4" destOrd="0" presId="urn:microsoft.com/office/officeart/2005/8/layout/vProcess5"/>
    <dgm:cxn modelId="{1C208B3E-AD2F-477A-BAEC-4168C7CE3173}" type="presParOf" srcId="{8BF016F0-5EDF-4864-BC24-A86EBF1A9848}" destId="{750B50B9-92B1-4C41-A5AD-8E0D9D1CB247}" srcOrd="5" destOrd="0" presId="urn:microsoft.com/office/officeart/2005/8/layout/vProcess5"/>
    <dgm:cxn modelId="{86B91C29-0053-4FC3-886F-C6327667199C}" type="presParOf" srcId="{8BF016F0-5EDF-4864-BC24-A86EBF1A9848}" destId="{B9AFA964-0117-4CA0-A2F7-8168CEA975DD}" srcOrd="6" destOrd="0" presId="urn:microsoft.com/office/officeart/2005/8/layout/vProcess5"/>
    <dgm:cxn modelId="{542F40BC-1A2E-4218-8165-A12AB916D2A8}" type="presParOf" srcId="{8BF016F0-5EDF-4864-BC24-A86EBF1A9848}" destId="{505D42A1-60E1-41BA-B54A-09FB3FD53337}" srcOrd="7" destOrd="0" presId="urn:microsoft.com/office/officeart/2005/8/layout/vProcess5"/>
    <dgm:cxn modelId="{62FA0626-1C2B-4E8E-B998-C9C0D89B3336}" type="presParOf" srcId="{8BF016F0-5EDF-4864-BC24-A86EBF1A9848}" destId="{61EA0E2C-F608-43C3-9A01-D007F2E55868}" srcOrd="8" destOrd="0" presId="urn:microsoft.com/office/officeart/2005/8/layout/vProcess5"/>
    <dgm:cxn modelId="{3EB1C0B6-ECD3-4108-BAE9-B6844A8668C6}" type="presParOf" srcId="{8BF016F0-5EDF-4864-BC24-A86EBF1A9848}" destId="{8C3CBF41-0598-4F25-917F-1C8255B77E8B}" srcOrd="9" destOrd="0" presId="urn:microsoft.com/office/officeart/2005/8/layout/vProcess5"/>
    <dgm:cxn modelId="{02F7E46D-3896-4991-9F56-7C2CE2135C56}" type="presParOf" srcId="{8BF016F0-5EDF-4864-BC24-A86EBF1A9848}" destId="{F27704D6-531E-4860-B80C-41E477DDB14D}" srcOrd="10" destOrd="0" presId="urn:microsoft.com/office/officeart/2005/8/layout/vProcess5"/>
    <dgm:cxn modelId="{3C35B4B9-2297-4670-8692-5218DD7114DB}" type="presParOf" srcId="{8BF016F0-5EDF-4864-BC24-A86EBF1A9848}" destId="{CF471D66-D6F0-4462-97D6-EC2B1FE8838E}" srcOrd="11" destOrd="0" presId="urn:microsoft.com/office/officeart/2005/8/layout/vProcess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68B318-7DDA-4E19-9232-4F1DF4BBCF5C}">
      <dsp:nvSpPr>
        <dsp:cNvPr id="0" name=""/>
        <dsp:cNvSpPr/>
      </dsp:nvSpPr>
      <dsp:spPr>
        <a:xfrm>
          <a:off x="0" y="0"/>
          <a:ext cx="8412480" cy="922854"/>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Can you describe the processes involved? </a:t>
          </a:r>
        </a:p>
      </dsp:txBody>
      <dsp:txXfrm>
        <a:off x="27029" y="27029"/>
        <a:ext cx="7338667" cy="868796"/>
      </dsp:txXfrm>
    </dsp:sp>
    <dsp:sp modelId="{151ED59A-491D-4ED1-A558-73B90686ADBF}">
      <dsp:nvSpPr>
        <dsp:cNvPr id="0" name=""/>
        <dsp:cNvSpPr/>
      </dsp:nvSpPr>
      <dsp:spPr>
        <a:xfrm>
          <a:off x="704545" y="1090646"/>
          <a:ext cx="8412480" cy="922854"/>
        </a:xfrm>
        <a:prstGeom prst="roundRect">
          <a:avLst>
            <a:gd name="adj" fmla="val 10000"/>
          </a:avLst>
        </a:prstGeom>
        <a:solidFill>
          <a:schemeClr val="accent2">
            <a:hueOff val="-6203383"/>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Could you develop your own methods and designs to produce drinkable water from seawater? </a:t>
          </a:r>
        </a:p>
      </dsp:txBody>
      <dsp:txXfrm>
        <a:off x="731574" y="1117675"/>
        <a:ext cx="7054021" cy="868796"/>
      </dsp:txXfrm>
    </dsp:sp>
    <dsp:sp modelId="{7E7467A8-8107-4A97-9769-6BE993598F0D}">
      <dsp:nvSpPr>
        <dsp:cNvPr id="0" name=""/>
        <dsp:cNvSpPr/>
      </dsp:nvSpPr>
      <dsp:spPr>
        <a:xfrm>
          <a:off x="1398574" y="2181293"/>
          <a:ext cx="8412480" cy="922854"/>
        </a:xfrm>
        <a:prstGeom prst="roundRect">
          <a:avLst>
            <a:gd name="adj" fmla="val 10000"/>
          </a:avLst>
        </a:prstGeom>
        <a:solidFill>
          <a:schemeClr val="accent2">
            <a:hueOff val="-12406767"/>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Were you able to explain why the amount of drinkable water produced might vary depending on, for example, position of equipment (full sun or shade, and so on), surface area of container, or whether the wind was blowing? </a:t>
          </a:r>
        </a:p>
      </dsp:txBody>
      <dsp:txXfrm>
        <a:off x="1425603" y="2208322"/>
        <a:ext cx="7064536" cy="868796"/>
      </dsp:txXfrm>
    </dsp:sp>
    <dsp:sp modelId="{5E8ACE5F-BD75-4C98-A357-0A68FAF1FBC1}">
      <dsp:nvSpPr>
        <dsp:cNvPr id="0" name=""/>
        <dsp:cNvSpPr/>
      </dsp:nvSpPr>
      <dsp:spPr>
        <a:xfrm>
          <a:off x="2103119" y="3271940"/>
          <a:ext cx="8412480" cy="922854"/>
        </a:xfrm>
        <a:prstGeom prst="roundRect">
          <a:avLst>
            <a:gd name="adj" fmla="val 10000"/>
          </a:avLst>
        </a:prstGeom>
        <a:solidFill>
          <a:schemeClr val="accent2">
            <a:hueOff val="-1861015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l" defTabSz="711200">
            <a:lnSpc>
              <a:spcPct val="90000"/>
            </a:lnSpc>
            <a:spcBef>
              <a:spcPct val="0"/>
            </a:spcBef>
            <a:spcAft>
              <a:spcPct val="35000"/>
            </a:spcAft>
            <a:buNone/>
          </a:pPr>
          <a:r>
            <a:rPr lang="en-US" sz="1600" kern="1200"/>
            <a:t>Do you understand that using evaporation and condensation enables the materials that make up solutions to be separated?</a:t>
          </a:r>
        </a:p>
      </dsp:txBody>
      <dsp:txXfrm>
        <a:off x="2130148" y="3298969"/>
        <a:ext cx="7054021" cy="868796"/>
      </dsp:txXfrm>
    </dsp:sp>
    <dsp:sp modelId="{750B50B9-92B1-4C41-A5AD-8E0D9D1CB247}">
      <dsp:nvSpPr>
        <dsp:cNvPr id="0" name=""/>
        <dsp:cNvSpPr/>
      </dsp:nvSpPr>
      <dsp:spPr>
        <a:xfrm>
          <a:off x="7812624" y="706822"/>
          <a:ext cx="599855" cy="599855"/>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7947591" y="706822"/>
        <a:ext cx="329921" cy="451391"/>
      </dsp:txXfrm>
    </dsp:sp>
    <dsp:sp modelId="{B9AFA964-0117-4CA0-A2F7-8168CEA975DD}">
      <dsp:nvSpPr>
        <dsp:cNvPr id="0" name=""/>
        <dsp:cNvSpPr/>
      </dsp:nvSpPr>
      <dsp:spPr>
        <a:xfrm>
          <a:off x="8517169" y="1797469"/>
          <a:ext cx="599855" cy="599855"/>
        </a:xfrm>
        <a:prstGeom prst="downArrow">
          <a:avLst>
            <a:gd name="adj1" fmla="val 55000"/>
            <a:gd name="adj2" fmla="val 45000"/>
          </a:avLst>
        </a:prstGeom>
        <a:solidFill>
          <a:schemeClr val="accent2">
            <a:tint val="40000"/>
            <a:alpha val="90000"/>
            <a:hueOff val="-9650714"/>
            <a:satOff val="0"/>
            <a:lumOff val="0"/>
            <a:alphaOff val="0"/>
          </a:schemeClr>
        </a:solidFill>
        <a:ln w="12700" cap="flat" cmpd="sng" algn="ctr">
          <a:solidFill>
            <a:schemeClr val="accent2">
              <a:tint val="40000"/>
              <a:alpha val="90000"/>
              <a:hueOff val="-9650714"/>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8652136" y="1797469"/>
        <a:ext cx="329921" cy="451391"/>
      </dsp:txXfrm>
    </dsp:sp>
    <dsp:sp modelId="{505D42A1-60E1-41BA-B54A-09FB3FD53337}">
      <dsp:nvSpPr>
        <dsp:cNvPr id="0" name=""/>
        <dsp:cNvSpPr/>
      </dsp:nvSpPr>
      <dsp:spPr>
        <a:xfrm>
          <a:off x="9211199" y="2888116"/>
          <a:ext cx="599855" cy="599855"/>
        </a:xfrm>
        <a:prstGeom prst="downArrow">
          <a:avLst>
            <a:gd name="adj1" fmla="val 55000"/>
            <a:gd name="adj2" fmla="val 45000"/>
          </a:avLst>
        </a:prstGeom>
        <a:solidFill>
          <a:schemeClr val="accent2">
            <a:tint val="40000"/>
            <a:alpha val="90000"/>
            <a:hueOff val="-19301428"/>
            <a:satOff val="0"/>
            <a:lumOff val="0"/>
            <a:alphaOff val="0"/>
          </a:schemeClr>
        </a:solidFill>
        <a:ln w="12700" cap="flat" cmpd="sng" algn="ctr">
          <a:solidFill>
            <a:schemeClr val="accent2">
              <a:tint val="40000"/>
              <a:alpha val="90000"/>
              <a:hueOff val="-19301428"/>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a:p>
      </dsp:txBody>
      <dsp:txXfrm>
        <a:off x="9346166" y="2888116"/>
        <a:ext cx="329921" cy="451391"/>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5EF58D-B62B-40BB-83AA-9D07CFC4ED2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6AC06D3-F571-4213-A2A4-6A1915120CE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5A10580-AD31-4B8F-8448-55A666AC1725}"/>
              </a:ext>
            </a:extLst>
          </p:cNvPr>
          <p:cNvSpPr>
            <a:spLocks noGrp="1"/>
          </p:cNvSpPr>
          <p:nvPr>
            <p:ph type="dt" sz="half" idx="10"/>
          </p:nvPr>
        </p:nvSpPr>
        <p:spPr/>
        <p:txBody>
          <a:bodyPr/>
          <a:lstStyle/>
          <a:p>
            <a:fld id="{0DAF61AA-5A98-4049-A93E-477E5505141A}" type="datetimeFigureOut">
              <a:rPr lang="en-US" smtClean="0"/>
              <a:t>1/21/2021</a:t>
            </a:fld>
            <a:endParaRPr lang="en-US" dirty="0"/>
          </a:p>
        </p:txBody>
      </p:sp>
      <p:sp>
        <p:nvSpPr>
          <p:cNvPr id="5" name="Footer Placeholder 4">
            <a:extLst>
              <a:ext uri="{FF2B5EF4-FFF2-40B4-BE49-F238E27FC236}">
                <a16:creationId xmlns:a16="http://schemas.microsoft.com/office/drawing/2014/main" id="{15EC99C8-515A-4FEA-9CD2-6D0BF46CF6E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972AF1B-1868-4C05-B6C3-9EBF29A50AD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185581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E6D384-B2C5-42A4-9774-A931C39BA53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F8D736C-5FCC-43BC-B824-A90F2CC5D1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A4A3A50-B922-45BE-945D-7ED3EBD83F7C}"/>
              </a:ext>
            </a:extLst>
          </p:cNvPr>
          <p:cNvSpPr>
            <a:spLocks noGrp="1"/>
          </p:cNvSpPr>
          <p:nvPr>
            <p:ph type="dt" sz="half" idx="10"/>
          </p:nvPr>
        </p:nvSpPr>
        <p:spPr/>
        <p:txBody>
          <a:bodyPr/>
          <a:lstStyle/>
          <a:p>
            <a:fld id="{0DAF61AA-5A98-4049-A93E-477E5505141A}" type="datetimeFigureOut">
              <a:rPr lang="en-US" smtClean="0"/>
              <a:t>1/21/2021</a:t>
            </a:fld>
            <a:endParaRPr lang="en-US"/>
          </a:p>
        </p:txBody>
      </p:sp>
      <p:sp>
        <p:nvSpPr>
          <p:cNvPr id="5" name="Footer Placeholder 4">
            <a:extLst>
              <a:ext uri="{FF2B5EF4-FFF2-40B4-BE49-F238E27FC236}">
                <a16:creationId xmlns:a16="http://schemas.microsoft.com/office/drawing/2014/main" id="{64241F78-20DE-4D53-BB25-79E5C4E1AB6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643084-C669-4FDF-87D4-F22D36BB827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443316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C6C559-800C-489A-9174-7901F92B0D4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142B5C3-320B-4CFD-B6A7-A28C7E435B4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2FCA372-3F42-4113-A73B-5FDCF93CB5BC}"/>
              </a:ext>
            </a:extLst>
          </p:cNvPr>
          <p:cNvSpPr>
            <a:spLocks noGrp="1"/>
          </p:cNvSpPr>
          <p:nvPr>
            <p:ph type="dt" sz="half" idx="10"/>
          </p:nvPr>
        </p:nvSpPr>
        <p:spPr/>
        <p:txBody>
          <a:bodyPr/>
          <a:lstStyle/>
          <a:p>
            <a:fld id="{0DAF61AA-5A98-4049-A93E-477E5505141A}" type="datetimeFigureOut">
              <a:rPr lang="en-US" smtClean="0"/>
              <a:t>1/21/2021</a:t>
            </a:fld>
            <a:endParaRPr lang="en-US"/>
          </a:p>
        </p:txBody>
      </p:sp>
      <p:sp>
        <p:nvSpPr>
          <p:cNvPr id="5" name="Footer Placeholder 4">
            <a:extLst>
              <a:ext uri="{FF2B5EF4-FFF2-40B4-BE49-F238E27FC236}">
                <a16:creationId xmlns:a16="http://schemas.microsoft.com/office/drawing/2014/main" id="{F0DA1197-0C78-4878-B086-5D206EA491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1B83D8-FD42-44FF-AA20-944A519CC0B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1040948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D685AA-B5C7-4E3D-85FA-94F3C73E59B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AFEEA-6F3F-4630-A950-61C05D2FAFB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AC36817-B869-4D19-9EE8-A3166B0E15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C074146-2374-4321-AEBB-3E9B09D7796D}"/>
              </a:ext>
            </a:extLst>
          </p:cNvPr>
          <p:cNvSpPr>
            <a:spLocks noGrp="1"/>
          </p:cNvSpPr>
          <p:nvPr>
            <p:ph type="dt" sz="half" idx="10"/>
          </p:nvPr>
        </p:nvSpPr>
        <p:spPr/>
        <p:txBody>
          <a:bodyPr/>
          <a:lstStyle/>
          <a:p>
            <a:fld id="{0DAF61AA-5A98-4049-A93E-477E5505141A}" type="datetimeFigureOut">
              <a:rPr lang="en-US" smtClean="0"/>
              <a:t>1/21/2021</a:t>
            </a:fld>
            <a:endParaRPr lang="en-US"/>
          </a:p>
        </p:txBody>
      </p:sp>
      <p:sp>
        <p:nvSpPr>
          <p:cNvPr id="6" name="Footer Placeholder 5">
            <a:extLst>
              <a:ext uri="{FF2B5EF4-FFF2-40B4-BE49-F238E27FC236}">
                <a16:creationId xmlns:a16="http://schemas.microsoft.com/office/drawing/2014/main" id="{2C42337B-B902-4DC2-BB94-02B8A754926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44AD585-B83C-4ECF-AF42-8DDF6996B79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886898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3A9ADB-3495-481F-BB4E-9C7128B17B1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D6FF4C-26CB-4281-A2F7-6CBE4518679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2E72A9-F222-45B4-9355-C04C0586413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4A699F6E-77AD-4EBC-BAF9-5A43CDEC41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0F77677-7169-4591-B047-0678815F48E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82A6EB-0285-4FA4-A00C-A7F716084FD3}"/>
              </a:ext>
            </a:extLst>
          </p:cNvPr>
          <p:cNvSpPr>
            <a:spLocks noGrp="1"/>
          </p:cNvSpPr>
          <p:nvPr>
            <p:ph type="dt" sz="half" idx="10"/>
          </p:nvPr>
        </p:nvSpPr>
        <p:spPr/>
        <p:txBody>
          <a:bodyPr/>
          <a:lstStyle/>
          <a:p>
            <a:fld id="{0DAF61AA-5A98-4049-A93E-477E5505141A}" type="datetimeFigureOut">
              <a:rPr lang="en-US" smtClean="0"/>
              <a:t>1/21/2021</a:t>
            </a:fld>
            <a:endParaRPr lang="en-US"/>
          </a:p>
        </p:txBody>
      </p:sp>
      <p:sp>
        <p:nvSpPr>
          <p:cNvPr id="8" name="Footer Placeholder 7">
            <a:extLst>
              <a:ext uri="{FF2B5EF4-FFF2-40B4-BE49-F238E27FC236}">
                <a16:creationId xmlns:a16="http://schemas.microsoft.com/office/drawing/2014/main" id="{86D39526-82B8-402C-8A2B-82EF8F3F3A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55EC9E6-6FF1-4541-9CB1-A2FF9D852169}"/>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39254645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70F54-6CED-4251-A0A6-32CCD1213F8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572C8E6-49D6-46A5-8DC3-B0D8E683C9CB}"/>
              </a:ext>
            </a:extLst>
          </p:cNvPr>
          <p:cNvSpPr>
            <a:spLocks noGrp="1"/>
          </p:cNvSpPr>
          <p:nvPr>
            <p:ph type="dt" sz="half" idx="10"/>
          </p:nvPr>
        </p:nvSpPr>
        <p:spPr/>
        <p:txBody>
          <a:bodyPr/>
          <a:lstStyle/>
          <a:p>
            <a:fld id="{0DAF61AA-5A98-4049-A93E-477E5505141A}" type="datetimeFigureOut">
              <a:rPr lang="en-US" smtClean="0"/>
              <a:t>1/21/2021</a:t>
            </a:fld>
            <a:endParaRPr lang="en-US"/>
          </a:p>
        </p:txBody>
      </p:sp>
      <p:sp>
        <p:nvSpPr>
          <p:cNvPr id="4" name="Footer Placeholder 3">
            <a:extLst>
              <a:ext uri="{FF2B5EF4-FFF2-40B4-BE49-F238E27FC236}">
                <a16:creationId xmlns:a16="http://schemas.microsoft.com/office/drawing/2014/main" id="{AB883CBA-77CD-4490-A5F3-BAA8FC254A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A5FF79-61B6-4693-8547-95B1F2F7A19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9141962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BDCB94-13E9-41CB-88F0-D30A1791DCBA}"/>
              </a:ext>
            </a:extLst>
          </p:cNvPr>
          <p:cNvSpPr>
            <a:spLocks noGrp="1"/>
          </p:cNvSpPr>
          <p:nvPr>
            <p:ph type="dt" sz="half" idx="10"/>
          </p:nvPr>
        </p:nvSpPr>
        <p:spPr/>
        <p:txBody>
          <a:bodyPr/>
          <a:lstStyle/>
          <a:p>
            <a:fld id="{0DAF61AA-5A98-4049-A93E-477E5505141A}" type="datetimeFigureOut">
              <a:rPr lang="en-US" smtClean="0"/>
              <a:t>1/21/2021</a:t>
            </a:fld>
            <a:endParaRPr lang="en-US"/>
          </a:p>
        </p:txBody>
      </p:sp>
      <p:sp>
        <p:nvSpPr>
          <p:cNvPr id="3" name="Footer Placeholder 2">
            <a:extLst>
              <a:ext uri="{FF2B5EF4-FFF2-40B4-BE49-F238E27FC236}">
                <a16:creationId xmlns:a16="http://schemas.microsoft.com/office/drawing/2014/main" id="{244795A4-736C-426D-8559-5AD5892756A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2A2ACD-17F3-4C16-8E77-86EC92CCD552}"/>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1484452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FCB2E-B68A-48F9-8B20-CDED818FB6E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D081C83-64B5-4BFD-A163-75C2EA7F89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25D44AD-E361-48A3-936D-DDA0D51445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9EED06C-E016-489C-8863-EA1BE998BC48}"/>
              </a:ext>
            </a:extLst>
          </p:cNvPr>
          <p:cNvSpPr>
            <a:spLocks noGrp="1"/>
          </p:cNvSpPr>
          <p:nvPr>
            <p:ph type="dt" sz="half" idx="10"/>
          </p:nvPr>
        </p:nvSpPr>
        <p:spPr/>
        <p:txBody>
          <a:bodyPr/>
          <a:lstStyle/>
          <a:p>
            <a:fld id="{0DAF61AA-5A98-4049-A93E-477E5505141A}" type="datetimeFigureOut">
              <a:rPr lang="en-US" smtClean="0"/>
              <a:t>1/21/2021</a:t>
            </a:fld>
            <a:endParaRPr lang="en-US"/>
          </a:p>
        </p:txBody>
      </p:sp>
      <p:sp>
        <p:nvSpPr>
          <p:cNvPr id="6" name="Footer Placeholder 5">
            <a:extLst>
              <a:ext uri="{FF2B5EF4-FFF2-40B4-BE49-F238E27FC236}">
                <a16:creationId xmlns:a16="http://schemas.microsoft.com/office/drawing/2014/main" id="{359161F0-D253-49A7-9A08-7A0A228146C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742C61A-B326-40A7-A286-90D0544BBC34}"/>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8421169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F2DF6F-D00F-4CE4-8701-B006273461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0A0FF7AB-F851-4425-8407-996C920E684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2ED6CF5-154F-4615-8CDC-E2BFA61FA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5C400-0D13-495F-8C4E-EC3CDF5F22AF}"/>
              </a:ext>
            </a:extLst>
          </p:cNvPr>
          <p:cNvSpPr>
            <a:spLocks noGrp="1"/>
          </p:cNvSpPr>
          <p:nvPr>
            <p:ph type="dt" sz="half" idx="10"/>
          </p:nvPr>
        </p:nvSpPr>
        <p:spPr/>
        <p:txBody>
          <a:bodyPr/>
          <a:lstStyle/>
          <a:p>
            <a:fld id="{0DAF61AA-5A98-4049-A93E-477E5505141A}" type="datetimeFigureOut">
              <a:rPr lang="en-US" smtClean="0"/>
              <a:t>1/21/2021</a:t>
            </a:fld>
            <a:endParaRPr lang="en-US"/>
          </a:p>
        </p:txBody>
      </p:sp>
      <p:sp>
        <p:nvSpPr>
          <p:cNvPr id="6" name="Footer Placeholder 5">
            <a:extLst>
              <a:ext uri="{FF2B5EF4-FFF2-40B4-BE49-F238E27FC236}">
                <a16:creationId xmlns:a16="http://schemas.microsoft.com/office/drawing/2014/main" id="{4CB290D7-98AC-45E5-A7D6-73520AFC736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294276C-2BD2-4C4F-AC04-DD3D73768A5D}"/>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4678939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170B0-C1C5-4976-80E8-6B4F90EB362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97593EE-493E-4BCE-8992-24CA63E1E09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80919F-FDDD-42FB-8422-A0665D558D00}"/>
              </a:ext>
            </a:extLst>
          </p:cNvPr>
          <p:cNvSpPr>
            <a:spLocks noGrp="1"/>
          </p:cNvSpPr>
          <p:nvPr>
            <p:ph type="dt" sz="half" idx="10"/>
          </p:nvPr>
        </p:nvSpPr>
        <p:spPr/>
        <p:txBody>
          <a:bodyPr/>
          <a:lstStyle/>
          <a:p>
            <a:fld id="{0DAF61AA-5A98-4049-A93E-477E5505141A}" type="datetimeFigureOut">
              <a:rPr lang="en-US" smtClean="0"/>
              <a:t>1/21/2021</a:t>
            </a:fld>
            <a:endParaRPr lang="en-US"/>
          </a:p>
        </p:txBody>
      </p:sp>
      <p:sp>
        <p:nvSpPr>
          <p:cNvPr id="5" name="Footer Placeholder 4">
            <a:extLst>
              <a:ext uri="{FF2B5EF4-FFF2-40B4-BE49-F238E27FC236}">
                <a16:creationId xmlns:a16="http://schemas.microsoft.com/office/drawing/2014/main" id="{A216D38A-35F8-4667-A1F4-49644471E92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9CC230-78B7-487B-9C95-CB00868F6F1F}"/>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524360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14CB826-D9AA-4689-B8C0-38D999F0D06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61F1CDD-16FB-45E0-9887-24374C56764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6846397-BBD2-4426-B1F5-FD6EA3CDC866}"/>
              </a:ext>
            </a:extLst>
          </p:cNvPr>
          <p:cNvSpPr>
            <a:spLocks noGrp="1"/>
          </p:cNvSpPr>
          <p:nvPr>
            <p:ph type="dt" sz="half" idx="10"/>
          </p:nvPr>
        </p:nvSpPr>
        <p:spPr/>
        <p:txBody>
          <a:bodyPr/>
          <a:lstStyle/>
          <a:p>
            <a:fld id="{0DAF61AA-5A98-4049-A93E-477E5505141A}" type="datetimeFigureOut">
              <a:rPr lang="en-US" smtClean="0"/>
              <a:t>1/21/2021</a:t>
            </a:fld>
            <a:endParaRPr lang="en-US"/>
          </a:p>
        </p:txBody>
      </p:sp>
      <p:sp>
        <p:nvSpPr>
          <p:cNvPr id="5" name="Footer Placeholder 4">
            <a:extLst>
              <a:ext uri="{FF2B5EF4-FFF2-40B4-BE49-F238E27FC236}">
                <a16:creationId xmlns:a16="http://schemas.microsoft.com/office/drawing/2014/main" id="{FDAB91E4-73D0-4ACD-8F54-00EE6FB1D6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EB28C61-59FE-44D6-A7D6-AAD292232778}"/>
              </a:ext>
            </a:extLst>
          </p:cNvPr>
          <p:cNvSpPr>
            <a:spLocks noGrp="1"/>
          </p:cNvSpPr>
          <p:nvPr>
            <p:ph type="sldNum" sz="quarter" idx="12"/>
          </p:nvPr>
        </p:nvSpPr>
        <p:spPr/>
        <p:txBody>
          <a:bodyPr/>
          <a:lstStyle/>
          <a:p>
            <a:fld id="{73B850FF-6169-4056-8077-06FFA93A5366}" type="slidenum">
              <a:rPr lang="en-US" smtClean="0"/>
              <a:t>‹#›</a:t>
            </a:fld>
            <a:endParaRPr lang="en-US"/>
          </a:p>
        </p:txBody>
      </p:sp>
    </p:spTree>
    <p:extLst>
      <p:ext uri="{BB962C8B-B14F-4D97-AF65-F5344CB8AC3E}">
        <p14:creationId xmlns:p14="http://schemas.microsoft.com/office/powerpoint/2010/main" val="2632354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247A131F-D5DE-41A5-B4CF-4F345319B40B}"/>
              </a:ext>
            </a:extLst>
          </p:cNvPr>
          <p:cNvSpPr/>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8" name="Freeform: Shape 7">
            <a:extLst>
              <a:ext uri="{FF2B5EF4-FFF2-40B4-BE49-F238E27FC236}">
                <a16:creationId xmlns:a16="http://schemas.microsoft.com/office/drawing/2014/main" id="{3AF4666D-BD98-40A5-A75F-478B982010B2}"/>
              </a:ext>
            </a:extLst>
          </p:cNvPr>
          <p:cNvSpPr/>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a:p>
        </p:txBody>
      </p:sp>
      <p:sp>
        <p:nvSpPr>
          <p:cNvPr id="9" name="Freeform: Shape 8">
            <a:extLst>
              <a:ext uri="{FF2B5EF4-FFF2-40B4-BE49-F238E27FC236}">
                <a16:creationId xmlns:a16="http://schemas.microsoft.com/office/drawing/2014/main" id="{68680585-71F9-4721-A998-4974171D2EB4}"/>
              </a:ext>
            </a:extLst>
          </p:cNvPr>
          <p:cNvSpPr/>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a:p>
        </p:txBody>
      </p:sp>
      <p:sp>
        <p:nvSpPr>
          <p:cNvPr id="10" name="Freeform: Shape 9">
            <a:extLst>
              <a:ext uri="{FF2B5EF4-FFF2-40B4-BE49-F238E27FC236}">
                <a16:creationId xmlns:a16="http://schemas.microsoft.com/office/drawing/2014/main" id="{12BC95C2-2EEC-4F59-ABA8-660B0D059CCF}"/>
              </a:ext>
            </a:extLst>
          </p:cNvPr>
          <p:cNvSpPr/>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1" name="Graphic 141">
            <a:extLst>
              <a:ext uri="{FF2B5EF4-FFF2-40B4-BE49-F238E27FC236}">
                <a16:creationId xmlns:a16="http://schemas.microsoft.com/office/drawing/2014/main" id="{03E9870D-4BBA-43AF-8D44-BBADF020CFF6}"/>
              </a:ext>
            </a:extLst>
          </p:cNvPr>
          <p:cNvGrpSpPr/>
          <p:nvPr/>
        </p:nvGrpSpPr>
        <p:grpSpPr>
          <a:xfrm>
            <a:off x="10849" y="15178"/>
            <a:ext cx="2198951" cy="3331254"/>
            <a:chOff x="4473129" y="923925"/>
            <a:chExt cx="3308947" cy="5012817"/>
          </a:xfrm>
          <a:noFill/>
        </p:grpSpPr>
        <p:sp>
          <p:nvSpPr>
            <p:cNvPr id="12" name="Freeform: Shape 11">
              <a:extLst>
                <a:ext uri="{FF2B5EF4-FFF2-40B4-BE49-F238E27FC236}">
                  <a16:creationId xmlns:a16="http://schemas.microsoft.com/office/drawing/2014/main" id="{34BC5055-C77D-43CD-BB1D-A77B6779CDAD}"/>
                </a:ext>
              </a:extLst>
            </p:cNvPr>
            <p:cNvSpPr/>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3" name="Freeform: Shape 12">
              <a:extLst>
                <a:ext uri="{FF2B5EF4-FFF2-40B4-BE49-F238E27FC236}">
                  <a16:creationId xmlns:a16="http://schemas.microsoft.com/office/drawing/2014/main" id="{DB12D0B8-9385-489A-85AE-3D14AD0BA2FC}"/>
                </a:ext>
              </a:extLst>
            </p:cNvPr>
            <p:cNvSpPr/>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14" name="Freeform: Shape 13">
              <a:extLst>
                <a:ext uri="{FF2B5EF4-FFF2-40B4-BE49-F238E27FC236}">
                  <a16:creationId xmlns:a16="http://schemas.microsoft.com/office/drawing/2014/main" id="{D158A14A-147E-4130-A5E2-38FD84B181AF}"/>
                </a:ext>
              </a:extLst>
            </p:cNvPr>
            <p:cNvSpPr/>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15" name="Freeform: Shape 14">
              <a:extLst>
                <a:ext uri="{FF2B5EF4-FFF2-40B4-BE49-F238E27FC236}">
                  <a16:creationId xmlns:a16="http://schemas.microsoft.com/office/drawing/2014/main" id="{75B8B1EB-5E2B-472C-AE60-2EC5961F16F9}"/>
                </a:ext>
              </a:extLst>
            </p:cNvPr>
            <p:cNvSpPr/>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16" name="Freeform: Shape 15">
              <a:extLst>
                <a:ext uri="{FF2B5EF4-FFF2-40B4-BE49-F238E27FC236}">
                  <a16:creationId xmlns:a16="http://schemas.microsoft.com/office/drawing/2014/main" id="{B4F5BD77-58D7-4B61-A666-1B4139A63A28}"/>
                </a:ext>
              </a:extLst>
            </p:cNvPr>
            <p:cNvSpPr/>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17" name="Freeform: Shape 16">
              <a:extLst>
                <a:ext uri="{FF2B5EF4-FFF2-40B4-BE49-F238E27FC236}">
                  <a16:creationId xmlns:a16="http://schemas.microsoft.com/office/drawing/2014/main" id="{F5CBEC6B-EDB6-40B8-8771-E5AF41B8D698}"/>
                </a:ext>
              </a:extLst>
            </p:cNvPr>
            <p:cNvSpPr/>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91BD0EE8-AA47-4044-9251-9F5A4B820120}"/>
                </a:ext>
              </a:extLst>
            </p:cNvPr>
            <p:cNvSpPr/>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19" name="Graphic 157">
            <a:extLst>
              <a:ext uri="{FF2B5EF4-FFF2-40B4-BE49-F238E27FC236}">
                <a16:creationId xmlns:a16="http://schemas.microsoft.com/office/drawing/2014/main" id="{C3279E8D-2BAA-4CB1-834B-09FADD54DE56}"/>
              </a:ext>
            </a:extLst>
          </p:cNvPr>
          <p:cNvGrpSpPr/>
          <p:nvPr/>
        </p:nvGrpSpPr>
        <p:grpSpPr>
          <a:xfrm>
            <a:off x="8610600" y="3276600"/>
            <a:ext cx="3529260" cy="3581399"/>
            <a:chOff x="4114800" y="1423987"/>
            <a:chExt cx="3961542" cy="4007547"/>
          </a:xfrm>
          <a:noFill/>
        </p:grpSpPr>
        <p:sp>
          <p:nvSpPr>
            <p:cNvPr id="20" name="Freeform: Shape 19">
              <a:extLst>
                <a:ext uri="{FF2B5EF4-FFF2-40B4-BE49-F238E27FC236}">
                  <a16:creationId xmlns:a16="http://schemas.microsoft.com/office/drawing/2014/main" id="{3456F18E-4F61-486D-9CD6-65B30372C534}"/>
                </a:ext>
              </a:extLst>
            </p:cNvPr>
            <p:cNvSpPr/>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318DDF45-08F0-46B6-A0B7-133735C94F47}"/>
                </a:ext>
              </a:extLst>
            </p:cNvPr>
            <p:cNvSpPr/>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B9D0CC0F-710D-43F4-BC86-763767420133}"/>
                </a:ext>
              </a:extLst>
            </p:cNvPr>
            <p:cNvSpPr/>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6FB36AB6-CB81-495A-8A33-C0BCE67D6F23}"/>
                </a:ext>
              </a:extLst>
            </p:cNvPr>
            <p:cNvSpPr/>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1993F7E6-ABF6-482D-BEA5-B4E607DDB433}"/>
                </a:ext>
              </a:extLst>
            </p:cNvPr>
            <p:cNvSpPr/>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25" name="Freeform: Shape 24">
              <a:extLst>
                <a:ext uri="{FF2B5EF4-FFF2-40B4-BE49-F238E27FC236}">
                  <a16:creationId xmlns:a16="http://schemas.microsoft.com/office/drawing/2014/main" id="{DCA0B097-C21A-40B4-95E4-2FFA9697F824}"/>
                </a:ext>
              </a:extLst>
            </p:cNvPr>
            <p:cNvSpPr/>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6" name="Freeform: Shape 25">
              <a:extLst>
                <a:ext uri="{FF2B5EF4-FFF2-40B4-BE49-F238E27FC236}">
                  <a16:creationId xmlns:a16="http://schemas.microsoft.com/office/drawing/2014/main" id="{AB2AF0F5-7EAA-4BAB-8DE2-D84E124170FA}"/>
                </a:ext>
              </a:extLst>
            </p:cNvPr>
            <p:cNvSpPr/>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p:nvSpPr>
          <p:cNvPr id="2" name="Title Placeholder 1">
            <a:extLst>
              <a:ext uri="{FF2B5EF4-FFF2-40B4-BE49-F238E27FC236}">
                <a16:creationId xmlns:a16="http://schemas.microsoft.com/office/drawing/2014/main" id="{B760C036-BBCE-4F9E-AD56-DD36D4407B2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3A5D7EC-1E6A-473F-B5A4-18CDFB6CF95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9F9981C7-34D5-49A4-949D-715FD4BD8FE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lang="en-US" sz="900" kern="1200" cap="all" spc="200" smtClean="0">
                <a:solidFill>
                  <a:schemeClr val="accent1"/>
                </a:solidFill>
                <a:latin typeface="+mn-lt"/>
                <a:ea typeface="+mn-ea"/>
                <a:cs typeface="Segoe UI Semilight" panose="020B0402040204020203" pitchFamily="34" charset="0"/>
              </a:defRPr>
            </a:lvl1pPr>
          </a:lstStyle>
          <a:p>
            <a:fld id="{0DAF61AA-5A98-4049-A93E-477E5505141A}" type="datetimeFigureOut">
              <a:rPr lang="en-US" smtClean="0"/>
              <a:pPr/>
              <a:t>1/21/2021</a:t>
            </a:fld>
            <a:endParaRPr lang="en-US" dirty="0"/>
          </a:p>
        </p:txBody>
      </p:sp>
      <p:sp>
        <p:nvSpPr>
          <p:cNvPr id="5" name="Footer Placeholder 4">
            <a:extLst>
              <a:ext uri="{FF2B5EF4-FFF2-40B4-BE49-F238E27FC236}">
                <a16:creationId xmlns:a16="http://schemas.microsoft.com/office/drawing/2014/main" id="{FA85CE6E-733D-4C60-B40B-C7C10CB5AFB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lang="en-US" sz="900" kern="1200" cap="all" spc="200" dirty="0">
                <a:solidFill>
                  <a:schemeClr val="accent1"/>
                </a:solidFill>
                <a:latin typeface="+mn-lt"/>
                <a:ea typeface="+mn-ea"/>
                <a:cs typeface="Segoe UI Semilight" panose="020B0402040204020203" pitchFamily="34" charset="0"/>
              </a:defRPr>
            </a:lvl1pPr>
          </a:lstStyle>
          <a:p>
            <a:endParaRPr lang="en-US"/>
          </a:p>
        </p:txBody>
      </p:sp>
      <p:sp>
        <p:nvSpPr>
          <p:cNvPr id="6" name="Slide Number Placeholder 5">
            <a:extLst>
              <a:ext uri="{FF2B5EF4-FFF2-40B4-BE49-F238E27FC236}">
                <a16:creationId xmlns:a16="http://schemas.microsoft.com/office/drawing/2014/main" id="{92D80D8B-7909-4114-8EBA-C3086DC62B08}"/>
              </a:ext>
            </a:extLst>
          </p:cNvPr>
          <p:cNvSpPr>
            <a:spLocks noGrp="1"/>
          </p:cNvSpPr>
          <p:nvPr>
            <p:ph type="sldNum" sz="quarter" idx="4"/>
          </p:nvPr>
        </p:nvSpPr>
        <p:spPr>
          <a:xfrm>
            <a:off x="9906000" y="6356350"/>
            <a:ext cx="1447800" cy="365125"/>
          </a:xfrm>
          <a:prstGeom prst="rect">
            <a:avLst/>
          </a:prstGeom>
        </p:spPr>
        <p:txBody>
          <a:bodyPr vert="horz" lIns="91440" tIns="45720" rIns="91440" bIns="45720" rtlCol="0" anchor="ctr"/>
          <a:lstStyle>
            <a:lvl1pPr algn="r">
              <a:defRPr lang="en-US" sz="900" kern="1200" cap="all" spc="200" smtClean="0">
                <a:solidFill>
                  <a:schemeClr val="accent1"/>
                </a:solidFill>
                <a:latin typeface="+mn-lt"/>
                <a:ea typeface="+mn-ea"/>
                <a:cs typeface="Segoe UI Semilight" panose="020B0402040204020203" pitchFamily="34" charset="0"/>
              </a:defRPr>
            </a:lvl1pPr>
          </a:lstStyle>
          <a:p>
            <a:fld id="{73B850FF-6169-4056-8077-06FFA93A5366}" type="slidenum">
              <a:rPr lang="en-US" smtClean="0"/>
              <a:pPr/>
              <a:t>‹#›</a:t>
            </a:fld>
            <a:endParaRPr lang="en-US"/>
          </a:p>
        </p:txBody>
      </p:sp>
    </p:spTree>
    <p:extLst>
      <p:ext uri="{BB962C8B-B14F-4D97-AF65-F5344CB8AC3E}">
        <p14:creationId xmlns:p14="http://schemas.microsoft.com/office/powerpoint/2010/main" val="1240160861"/>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79" r:id="rId6"/>
    <p:sldLayoutId id="2147483675" r:id="rId7"/>
    <p:sldLayoutId id="2147483676" r:id="rId8"/>
    <p:sldLayoutId id="2147483677" r:id="rId9"/>
    <p:sldLayoutId id="2147483678" r:id="rId10"/>
    <p:sldLayoutId id="2147483680"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accent5"/>
        </a:buClr>
        <a:buFont typeface="Avenir Next LT Pro" panose="020B05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10000"/>
        </a:lnSpc>
        <a:spcBef>
          <a:spcPts val="500"/>
        </a:spcBef>
        <a:buClr>
          <a:schemeClr val="accent5"/>
        </a:buClr>
        <a:buFont typeface="Avenir Next LT Pro" panose="020B05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2.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Layout" Target="../slideLayouts/slideLayout7.xml"/><Relationship Id="rId7" Type="http://schemas.openxmlformats.org/officeDocument/2006/relationships/diagramColors" Target="../diagrams/colors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A6C273A-38F2-4D34-98BF-47B248862B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1" name="Rectangle 10">
            <a:extLst>
              <a:ext uri="{FF2B5EF4-FFF2-40B4-BE49-F238E27FC236}">
                <a16:creationId xmlns:a16="http://schemas.microsoft.com/office/drawing/2014/main" id="{2E2CF659-EE5D-432C-B47F-10AC4A48A3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3" name="Rectangle 12">
            <a:extLst>
              <a:ext uri="{FF2B5EF4-FFF2-40B4-BE49-F238E27FC236}">
                <a16:creationId xmlns:a16="http://schemas.microsoft.com/office/drawing/2014/main" id="{683AA549-1F0C-46E0-AAD8-DC3DC6CA61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A61EDE72-C555-4D3F-A14A-CC26B9B8BF08}"/>
              </a:ext>
            </a:extLst>
          </p:cNvPr>
          <p:cNvPicPr>
            <a:picLocks noChangeAspect="1"/>
          </p:cNvPicPr>
          <p:nvPr/>
        </p:nvPicPr>
        <p:blipFill rotWithShape="1">
          <a:blip r:embed="rId4">
            <a:alphaModFix amt="70000"/>
          </a:blip>
          <a:srcRect t="10354" r="-1" b="-1"/>
          <a:stretch/>
        </p:blipFill>
        <p:spPr>
          <a:xfrm>
            <a:off x="20" y="10"/>
            <a:ext cx="12188932" cy="6856614"/>
          </a:xfrm>
          <a:prstGeom prst="rect">
            <a:avLst/>
          </a:prstGeom>
        </p:spPr>
      </p:pic>
      <p:grpSp>
        <p:nvGrpSpPr>
          <p:cNvPr id="15" name="Bottom Right">
            <a:extLst>
              <a:ext uri="{FF2B5EF4-FFF2-40B4-BE49-F238E27FC236}">
                <a16:creationId xmlns:a16="http://schemas.microsoft.com/office/drawing/2014/main" id="{7B2F7E43-35EC-4103-9D95-2ACDB00387C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grpSp>
          <p:nvGrpSpPr>
            <p:cNvPr id="16" name="Graphic 157">
              <a:extLst>
                <a:ext uri="{FF2B5EF4-FFF2-40B4-BE49-F238E27FC236}">
                  <a16:creationId xmlns:a16="http://schemas.microsoft.com/office/drawing/2014/main" id="{4CBE545A-C704-48FA-8193-05D4FDAA2102}"/>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18" name="Freeform: Shape 17">
                <a:extLst>
                  <a:ext uri="{FF2B5EF4-FFF2-40B4-BE49-F238E27FC236}">
                    <a16:creationId xmlns:a16="http://schemas.microsoft.com/office/drawing/2014/main" id="{DFC12F8B-A54C-43DD-B393-14555547B6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bg2">
                    <a:alpha val="35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E3B33274-B053-4224-A5A0-B90126BFFF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bg2">
                    <a:alpha val="35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1C7170C7-58C1-4C2A-BCB1-A35DA8E12D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bg2">
                    <a:alpha val="3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5931EDD4-C978-4F30-9A9D-2C5D3B3E4BA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bg2">
                    <a:alpha val="3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3E984CF3-8D55-4CD4-8256-69FDFE61C1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bg2">
                    <a:alpha val="3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E9CC4F5D-4692-4689-807E-46C4886AD3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bg2">
                    <a:alpha val="3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B872E016-A490-4CAF-AAC9-3EE29CBD43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bg2">
                    <a:alpha val="35000"/>
                  </a:schemeClr>
                </a:solidFill>
                <a:prstDash val="lgDash"/>
                <a:round/>
              </a:ln>
            </p:spPr>
            <p:txBody>
              <a:bodyPr rtlCol="0" anchor="ctr"/>
              <a:lstStyle/>
              <a:p>
                <a:endParaRPr lang="en-US"/>
              </a:p>
            </p:txBody>
          </p:sp>
        </p:grpSp>
        <p:sp>
          <p:nvSpPr>
            <p:cNvPr id="17" name="Freeform: Shape 16">
              <a:extLst>
                <a:ext uri="{FF2B5EF4-FFF2-40B4-BE49-F238E27FC236}">
                  <a16:creationId xmlns:a16="http://schemas.microsoft.com/office/drawing/2014/main" id="{594A6B7E-847F-437A-BC2F-A78EE3F87D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6" name="Footer Placeholder 42">
            <a:extLst>
              <a:ext uri="{FF2B5EF4-FFF2-40B4-BE49-F238E27FC236}">
                <a16:creationId xmlns:a16="http://schemas.microsoft.com/office/drawing/2014/main" id="{03E51277-1095-412F-913B-8FA8021AA626}"/>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6356350"/>
            <a:ext cx="4114800" cy="365125"/>
          </a:xfrm>
          <a:prstGeom prst="rect">
            <a:avLst/>
          </a:prstGeom>
        </p:spPr>
        <p:txBody>
          <a:bodyPr vert="horz" lIns="91440" tIns="45720" rIns="91440" bIns="45720" rtlCol="0" anchor="ctr"/>
          <a:lstStyle>
            <a:defPPr>
              <a:defRPr lang="en-US"/>
            </a:defPPr>
            <a:lvl1pPr marL="0" algn="ct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sz="1000" cap="all" spc="200">
              <a:latin typeface="Segoe UI Semilight" panose="020B0402040204020203" pitchFamily="34" charset="0"/>
              <a:cs typeface="Segoe UI Semilight" panose="020B0402040204020203" pitchFamily="34" charset="0"/>
            </a:endParaRPr>
          </a:p>
        </p:txBody>
      </p:sp>
      <p:grpSp>
        <p:nvGrpSpPr>
          <p:cNvPr id="28" name="Top Left">
            <a:extLst>
              <a:ext uri="{FF2B5EF4-FFF2-40B4-BE49-F238E27FC236}">
                <a16:creationId xmlns:a16="http://schemas.microsoft.com/office/drawing/2014/main" id="{96F2112D-BBBE-46A6-B66D-A3F02ED3284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087"/>
            <a:ext cx="7921775" cy="6887020"/>
            <a:chOff x="3662362" y="1504950"/>
            <a:chExt cx="4411694" cy="3835431"/>
          </a:xfrm>
          <a:noFill/>
        </p:grpSpPr>
        <p:sp>
          <p:nvSpPr>
            <p:cNvPr id="29" name="Freeform: Shape 28">
              <a:extLst>
                <a:ext uri="{FF2B5EF4-FFF2-40B4-BE49-F238E27FC236}">
                  <a16:creationId xmlns:a16="http://schemas.microsoft.com/office/drawing/2014/main" id="{712269F1-E4D6-4EEB-8A0F-059FAFC408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595342" y="1540859"/>
              <a:ext cx="2478714" cy="3799522"/>
            </a:xfrm>
            <a:custGeom>
              <a:avLst/>
              <a:gdLst>
                <a:gd name="connsiteX0" fmla="*/ 545711 w 2478714"/>
                <a:gd name="connsiteY0" fmla="*/ 3799523 h 3799522"/>
                <a:gd name="connsiteX1" fmla="*/ 280820 w 2478714"/>
                <a:gd name="connsiteY1" fmla="*/ 3178874 h 3799522"/>
                <a:gd name="connsiteX2" fmla="*/ 43076 w 2478714"/>
                <a:gd name="connsiteY2" fmla="*/ 2663762 h 3799522"/>
                <a:gd name="connsiteX3" fmla="*/ 3167 w 2478714"/>
                <a:gd name="connsiteY3" fmla="*/ 2344769 h 3799522"/>
                <a:gd name="connsiteX4" fmla="*/ 117943 w 2478714"/>
                <a:gd name="connsiteY4" fmla="*/ 1976723 h 3799522"/>
                <a:gd name="connsiteX5" fmla="*/ 224242 w 2478714"/>
                <a:gd name="connsiteY5" fmla="*/ 1744123 h 3799522"/>
                <a:gd name="connsiteX6" fmla="*/ 447222 w 2478714"/>
                <a:gd name="connsiteY6" fmla="*/ 1569244 h 3799522"/>
                <a:gd name="connsiteX7" fmla="*/ 708588 w 2478714"/>
                <a:gd name="connsiteY7" fmla="*/ 1598295 h 3799522"/>
                <a:gd name="connsiteX8" fmla="*/ 1024532 w 2478714"/>
                <a:gd name="connsiteY8" fmla="*/ 1741837 h 3799522"/>
                <a:gd name="connsiteX9" fmla="*/ 1538692 w 2478714"/>
                <a:gd name="connsiteY9" fmla="*/ 1773460 h 3799522"/>
                <a:gd name="connsiteX10" fmla="*/ 1869019 w 2478714"/>
                <a:gd name="connsiteY10" fmla="*/ 1650016 h 3799522"/>
                <a:gd name="connsiteX11" fmla="*/ 2124670 w 2478714"/>
                <a:gd name="connsiteY11" fmla="*/ 1515047 h 3799522"/>
                <a:gd name="connsiteX12" fmla="*/ 2334410 w 2478714"/>
                <a:gd name="connsiteY12" fmla="*/ 1305401 h 3799522"/>
                <a:gd name="connsiteX13" fmla="*/ 2430232 w 2478714"/>
                <a:gd name="connsiteY13" fmla="*/ 933164 h 3799522"/>
                <a:gd name="connsiteX14" fmla="*/ 2430232 w 2478714"/>
                <a:gd name="connsiteY14" fmla="*/ 571786 h 3799522"/>
                <a:gd name="connsiteX15" fmla="*/ 2445472 w 2478714"/>
                <a:gd name="connsiteY15" fmla="*/ 315659 h 3799522"/>
                <a:gd name="connsiteX16" fmla="*/ 2478714 w 2478714"/>
                <a:gd name="connsiteY16" fmla="*/ 0 h 37995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78714" h="3799522">
                  <a:moveTo>
                    <a:pt x="545711" y="3799523"/>
                  </a:moveTo>
                  <a:cubicBezTo>
                    <a:pt x="492847" y="3532346"/>
                    <a:pt x="330541" y="3270313"/>
                    <a:pt x="280820" y="3178874"/>
                  </a:cubicBezTo>
                  <a:cubicBezTo>
                    <a:pt x="190047" y="3012281"/>
                    <a:pt x="98988" y="2844832"/>
                    <a:pt x="43076" y="2663762"/>
                  </a:cubicBezTo>
                  <a:cubicBezTo>
                    <a:pt x="11072" y="2560130"/>
                    <a:pt x="-7882" y="2452402"/>
                    <a:pt x="3167" y="2344769"/>
                  </a:cubicBezTo>
                  <a:cubicBezTo>
                    <a:pt x="16311" y="2216468"/>
                    <a:pt x="71175" y="2097310"/>
                    <a:pt x="117943" y="1976723"/>
                  </a:cubicBezTo>
                  <a:cubicBezTo>
                    <a:pt x="148899" y="1896904"/>
                    <a:pt x="177569" y="1815751"/>
                    <a:pt x="224242" y="1744123"/>
                  </a:cubicBezTo>
                  <a:cubicBezTo>
                    <a:pt x="277677" y="1662017"/>
                    <a:pt x="352829" y="1593437"/>
                    <a:pt x="447222" y="1569244"/>
                  </a:cubicBezTo>
                  <a:cubicBezTo>
                    <a:pt x="534090" y="1547051"/>
                    <a:pt x="624387" y="1565910"/>
                    <a:pt x="708588" y="1598295"/>
                  </a:cubicBezTo>
                  <a:cubicBezTo>
                    <a:pt x="816697" y="1640015"/>
                    <a:pt x="915948" y="1701546"/>
                    <a:pt x="1024532" y="1741837"/>
                  </a:cubicBezTo>
                  <a:cubicBezTo>
                    <a:pt x="1188743" y="1802797"/>
                    <a:pt x="1367814" y="1811750"/>
                    <a:pt x="1538692" y="1773460"/>
                  </a:cubicBezTo>
                  <a:cubicBezTo>
                    <a:pt x="1653659" y="1747647"/>
                    <a:pt x="1761863" y="1699355"/>
                    <a:pt x="1869019" y="1650016"/>
                  </a:cubicBezTo>
                  <a:cubicBezTo>
                    <a:pt x="1956744" y="1609630"/>
                    <a:pt x="2044279" y="1568291"/>
                    <a:pt x="2124670" y="1515047"/>
                  </a:cubicBezTo>
                  <a:cubicBezTo>
                    <a:pt x="2208204" y="1459706"/>
                    <a:pt x="2282976" y="1391222"/>
                    <a:pt x="2334410" y="1305401"/>
                  </a:cubicBezTo>
                  <a:cubicBezTo>
                    <a:pt x="2401181" y="1194054"/>
                    <a:pt x="2423565" y="1063276"/>
                    <a:pt x="2430232" y="933164"/>
                  </a:cubicBezTo>
                  <a:cubicBezTo>
                    <a:pt x="2436423" y="812864"/>
                    <a:pt x="2428517" y="692277"/>
                    <a:pt x="2430232" y="571786"/>
                  </a:cubicBezTo>
                  <a:cubicBezTo>
                    <a:pt x="2431470" y="486251"/>
                    <a:pt x="2438233" y="400907"/>
                    <a:pt x="2445472" y="315659"/>
                  </a:cubicBezTo>
                  <a:cubicBezTo>
                    <a:pt x="2454426" y="210217"/>
                    <a:pt x="2463284" y="104680"/>
                    <a:pt x="2478714" y="0"/>
                  </a:cubicBezTo>
                </a:path>
              </a:pathLst>
            </a:custGeom>
            <a:noFill/>
            <a:ln w="9525" cap="rnd">
              <a:solidFill>
                <a:schemeClr val="bg2">
                  <a:alpha val="2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088D87B2-D2A4-4577-89DC-7AF275C017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71982" y="2388008"/>
              <a:ext cx="2302192" cy="2952373"/>
            </a:xfrm>
            <a:custGeom>
              <a:avLst/>
              <a:gdLst>
                <a:gd name="connsiteX0" fmla="*/ 2302193 w 2302192"/>
                <a:gd name="connsiteY0" fmla="*/ 2952373 h 2952373"/>
                <a:gd name="connsiteX1" fmla="*/ 2022729 w 2302192"/>
                <a:gd name="connsiteY1" fmla="*/ 2442309 h 2952373"/>
                <a:gd name="connsiteX2" fmla="*/ 1834039 w 2302192"/>
                <a:gd name="connsiteY2" fmla="*/ 1937199 h 2952373"/>
                <a:gd name="connsiteX3" fmla="*/ 1789748 w 2302192"/>
                <a:gd name="connsiteY3" fmla="*/ 1609063 h 2952373"/>
                <a:gd name="connsiteX4" fmla="*/ 1870139 w 2302192"/>
                <a:gd name="connsiteY4" fmla="*/ 1183962 h 2952373"/>
                <a:gd name="connsiteX5" fmla="*/ 2021110 w 2302192"/>
                <a:gd name="connsiteY5" fmla="*/ 743621 h 2952373"/>
                <a:gd name="connsiteX6" fmla="*/ 2010061 w 2302192"/>
                <a:gd name="connsiteY6" fmla="*/ 342047 h 2952373"/>
                <a:gd name="connsiteX7" fmla="*/ 1867376 w 2302192"/>
                <a:gd name="connsiteY7" fmla="*/ 55440 h 2952373"/>
                <a:gd name="connsiteX8" fmla="*/ 1652683 w 2302192"/>
                <a:gd name="connsiteY8" fmla="*/ 2862 h 2952373"/>
                <a:gd name="connsiteX9" fmla="*/ 1295305 w 2302192"/>
                <a:gd name="connsiteY9" fmla="*/ 234129 h 2952373"/>
                <a:gd name="connsiteX10" fmla="*/ 812101 w 2302192"/>
                <a:gd name="connsiteY10" fmla="*/ 886401 h 2952373"/>
                <a:gd name="connsiteX11" fmla="*/ 668846 w 2302192"/>
                <a:gd name="connsiteY11" fmla="*/ 1126145 h 2952373"/>
                <a:gd name="connsiteX12" fmla="*/ 498443 w 2302192"/>
                <a:gd name="connsiteY12" fmla="*/ 1405799 h 2952373"/>
                <a:gd name="connsiteX13" fmla="*/ 355759 w 2302192"/>
                <a:gd name="connsiteY13" fmla="*/ 1634304 h 2952373"/>
                <a:gd name="connsiteX14" fmla="*/ 161449 w 2302192"/>
                <a:gd name="connsiteY14" fmla="*/ 1913576 h 2952373"/>
                <a:gd name="connsiteX15" fmla="*/ 0 w 2302192"/>
                <a:gd name="connsiteY15" fmla="*/ 2189802 h 29523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302192" h="2952373">
                  <a:moveTo>
                    <a:pt x="2302193" y="2952373"/>
                  </a:moveTo>
                  <a:cubicBezTo>
                    <a:pt x="2141125" y="2809308"/>
                    <a:pt x="2070068" y="2504603"/>
                    <a:pt x="2022729" y="2442309"/>
                  </a:cubicBezTo>
                  <a:cubicBezTo>
                    <a:pt x="1884140" y="2259810"/>
                    <a:pt x="1887760" y="2160274"/>
                    <a:pt x="1834039" y="1937199"/>
                  </a:cubicBezTo>
                  <a:cubicBezTo>
                    <a:pt x="1808131" y="1829376"/>
                    <a:pt x="1789367" y="1719838"/>
                    <a:pt x="1789748" y="1609063"/>
                  </a:cubicBezTo>
                  <a:cubicBezTo>
                    <a:pt x="1790224" y="1464092"/>
                    <a:pt x="1822418" y="1321122"/>
                    <a:pt x="1870139" y="1183962"/>
                  </a:cubicBezTo>
                  <a:cubicBezTo>
                    <a:pt x="1921288" y="1036896"/>
                    <a:pt x="1991868" y="896307"/>
                    <a:pt x="2021110" y="743621"/>
                  </a:cubicBezTo>
                  <a:cubicBezTo>
                    <a:pt x="2046637" y="610842"/>
                    <a:pt x="2036921" y="474730"/>
                    <a:pt x="2010061" y="342047"/>
                  </a:cubicBezTo>
                  <a:cubicBezTo>
                    <a:pt x="1988058" y="233367"/>
                    <a:pt x="1954340" y="122210"/>
                    <a:pt x="1867376" y="55440"/>
                  </a:cubicBezTo>
                  <a:cubicBezTo>
                    <a:pt x="1806512" y="8767"/>
                    <a:pt x="1728883" y="-7140"/>
                    <a:pt x="1652683" y="2862"/>
                  </a:cubicBezTo>
                  <a:cubicBezTo>
                    <a:pt x="1508474" y="21816"/>
                    <a:pt x="1395984" y="127068"/>
                    <a:pt x="1295305" y="234129"/>
                  </a:cubicBezTo>
                  <a:cubicBezTo>
                    <a:pt x="1109377" y="431772"/>
                    <a:pt x="953453" y="654657"/>
                    <a:pt x="812101" y="886401"/>
                  </a:cubicBezTo>
                  <a:cubicBezTo>
                    <a:pt x="763619" y="965934"/>
                    <a:pt x="716566" y="1046230"/>
                    <a:pt x="668846" y="1126145"/>
                  </a:cubicBezTo>
                  <a:cubicBezTo>
                    <a:pt x="612839" y="1219871"/>
                    <a:pt x="555308" y="1312644"/>
                    <a:pt x="498443" y="1405799"/>
                  </a:cubicBezTo>
                  <a:cubicBezTo>
                    <a:pt x="451676" y="1482475"/>
                    <a:pt x="405289" y="1559342"/>
                    <a:pt x="355759" y="1634304"/>
                  </a:cubicBezTo>
                  <a:cubicBezTo>
                    <a:pt x="293275" y="1728887"/>
                    <a:pt x="225362" y="1819946"/>
                    <a:pt x="161449" y="1913576"/>
                  </a:cubicBezTo>
                  <a:cubicBezTo>
                    <a:pt x="86487" y="2023495"/>
                    <a:pt x="0" y="2189802"/>
                    <a:pt x="0" y="2189802"/>
                  </a:cubicBezTo>
                </a:path>
              </a:pathLst>
            </a:custGeom>
            <a:noFill/>
            <a:ln w="9525" cap="rnd">
              <a:solidFill>
                <a:schemeClr val="bg2">
                  <a:alpha val="25000"/>
                </a:schemeClr>
              </a:solidFill>
              <a:prstDash val="lgDash"/>
              <a:round/>
            </a:ln>
          </p:spPr>
          <p:txBody>
            <a:bodyPr rtlCol="0" anchor="ctr"/>
            <a:lstStyle/>
            <a:p>
              <a:endParaRPr lang="en-US"/>
            </a:p>
          </p:txBody>
        </p:sp>
        <p:grpSp>
          <p:nvGrpSpPr>
            <p:cNvPr id="31" name="Graphic 3">
              <a:extLst>
                <a:ext uri="{FF2B5EF4-FFF2-40B4-BE49-F238E27FC236}">
                  <a16:creationId xmlns:a16="http://schemas.microsoft.com/office/drawing/2014/main" id="{96F2112D-BBBE-46A6-B66D-A3F02ED3284E}"/>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3662362" y="1504950"/>
              <a:ext cx="1913000" cy="3816381"/>
              <a:chOff x="3662362" y="1504950"/>
              <a:chExt cx="1913000" cy="3816381"/>
            </a:xfrm>
            <a:noFill/>
          </p:grpSpPr>
          <p:sp>
            <p:nvSpPr>
              <p:cNvPr id="42" name="Freeform: Shape 41">
                <a:extLst>
                  <a:ext uri="{FF2B5EF4-FFF2-40B4-BE49-F238E27FC236}">
                    <a16:creationId xmlns:a16="http://schemas.microsoft.com/office/drawing/2014/main" id="{ACCB55F8-F950-431F-9B90-688950D9F3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62362" y="1504950"/>
                <a:ext cx="9525" cy="9525"/>
              </a:xfrm>
              <a:custGeom>
                <a:avLst/>
                <a:gdLst/>
                <a:ahLst/>
                <a:cxnLst/>
                <a:rect l="l" t="t" r="r" b="b"/>
                <a:pathLst>
                  <a:path w="9525" h="9525"/>
                </a:pathLst>
              </a:custGeom>
              <a:noFill/>
              <a:ln w="9525" cap="rnd">
                <a:solidFill>
                  <a:schemeClr val="bg2">
                    <a:alpha val="25000"/>
                  </a:schemeClr>
                </a:solidFill>
                <a:prstDash val="lgDash"/>
                <a:round/>
              </a:ln>
            </p:spPr>
            <p:txBody>
              <a:bodyPr rtlCol="0" anchor="ctr"/>
              <a:lstStyle/>
              <a:p>
                <a:endParaRPr lang="en-US"/>
              </a:p>
            </p:txBody>
          </p:sp>
          <p:sp>
            <p:nvSpPr>
              <p:cNvPr id="43" name="Freeform: Shape 42">
                <a:extLst>
                  <a:ext uri="{FF2B5EF4-FFF2-40B4-BE49-F238E27FC236}">
                    <a16:creationId xmlns:a16="http://schemas.microsoft.com/office/drawing/2014/main" id="{27D0AA11-2E4E-479C-B953-547285E724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62362" y="1504950"/>
                <a:ext cx="9525" cy="9525"/>
              </a:xfrm>
              <a:custGeom>
                <a:avLst/>
                <a:gdLst/>
                <a:ahLst/>
                <a:cxnLst/>
                <a:rect l="l" t="t" r="r" b="b"/>
                <a:pathLst>
                  <a:path w="9525" h="9525"/>
                </a:pathLst>
              </a:custGeom>
              <a:noFill/>
              <a:ln w="9525" cap="rnd">
                <a:solidFill>
                  <a:schemeClr val="bg2">
                    <a:alpha val="25000"/>
                  </a:schemeClr>
                </a:solidFill>
                <a:prstDash val="lgDash"/>
                <a:round/>
              </a:ln>
            </p:spPr>
            <p:txBody>
              <a:bodyPr rtlCol="0" anchor="ctr"/>
              <a:lstStyle/>
              <a:p>
                <a:endParaRPr lang="en-US"/>
              </a:p>
            </p:txBody>
          </p:sp>
          <p:sp>
            <p:nvSpPr>
              <p:cNvPr id="44" name="Freeform: Shape 43">
                <a:extLst>
                  <a:ext uri="{FF2B5EF4-FFF2-40B4-BE49-F238E27FC236}">
                    <a16:creationId xmlns:a16="http://schemas.microsoft.com/office/drawing/2014/main" id="{90D86C66-EDF0-4ABB-87F4-A2882A2E02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71791" y="3466048"/>
                <a:ext cx="1604295" cy="1847472"/>
              </a:xfrm>
              <a:custGeom>
                <a:avLst/>
                <a:gdLst>
                  <a:gd name="connsiteX0" fmla="*/ 1604296 w 1604295"/>
                  <a:gd name="connsiteY0" fmla="*/ 1847472 h 1847472"/>
                  <a:gd name="connsiteX1" fmla="*/ 1517809 w 1604295"/>
                  <a:gd name="connsiteY1" fmla="*/ 1544292 h 1847472"/>
                  <a:gd name="connsiteX2" fmla="*/ 1394841 w 1604295"/>
                  <a:gd name="connsiteY2" fmla="*/ 1183771 h 1847472"/>
                  <a:gd name="connsiteX3" fmla="*/ 1318355 w 1604295"/>
                  <a:gd name="connsiteY3" fmla="*/ 695233 h 1847472"/>
                  <a:gd name="connsiteX4" fmla="*/ 1359884 w 1604295"/>
                  <a:gd name="connsiteY4" fmla="*/ 397863 h 1847472"/>
                  <a:gd name="connsiteX5" fmla="*/ 1359884 w 1604295"/>
                  <a:gd name="connsiteY5" fmla="*/ 236700 h 1847472"/>
                  <a:gd name="connsiteX6" fmla="*/ 1351598 w 1604295"/>
                  <a:gd name="connsiteY6" fmla="*/ 67250 h 1847472"/>
                  <a:gd name="connsiteX7" fmla="*/ 1316641 w 1604295"/>
                  <a:gd name="connsiteY7" fmla="*/ 10767 h 1847472"/>
                  <a:gd name="connsiteX8" fmla="*/ 1195292 w 1604295"/>
                  <a:gd name="connsiteY8" fmla="*/ 34008 h 1847472"/>
                  <a:gd name="connsiteX9" fmla="*/ 1005745 w 1604295"/>
                  <a:gd name="connsiteY9" fmla="*/ 254988 h 1847472"/>
                  <a:gd name="connsiteX10" fmla="*/ 763048 w 1604295"/>
                  <a:gd name="connsiteY10" fmla="*/ 587315 h 1847472"/>
                  <a:gd name="connsiteX11" fmla="*/ 548640 w 1604295"/>
                  <a:gd name="connsiteY11" fmla="*/ 861444 h 1847472"/>
                  <a:gd name="connsiteX12" fmla="*/ 328803 w 1604295"/>
                  <a:gd name="connsiteY12" fmla="*/ 1145480 h 1847472"/>
                  <a:gd name="connsiteX13" fmla="*/ 0 w 1604295"/>
                  <a:gd name="connsiteY13" fmla="*/ 1607157 h 18474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604295" h="1847472">
                    <a:moveTo>
                      <a:pt x="1604296" y="1847472"/>
                    </a:moveTo>
                    <a:cubicBezTo>
                      <a:pt x="1573721" y="1753270"/>
                      <a:pt x="1548479" y="1638399"/>
                      <a:pt x="1517809" y="1544292"/>
                    </a:cubicBezTo>
                    <a:cubicBezTo>
                      <a:pt x="1478471" y="1423515"/>
                      <a:pt x="1432846" y="1304929"/>
                      <a:pt x="1394841" y="1183771"/>
                    </a:cubicBezTo>
                    <a:cubicBezTo>
                      <a:pt x="1345025" y="1024893"/>
                      <a:pt x="1305497" y="860778"/>
                      <a:pt x="1318355" y="695233"/>
                    </a:cubicBezTo>
                    <a:cubicBezTo>
                      <a:pt x="1326071" y="595316"/>
                      <a:pt x="1353312" y="497780"/>
                      <a:pt x="1359884" y="397863"/>
                    </a:cubicBezTo>
                    <a:cubicBezTo>
                      <a:pt x="1363409" y="344237"/>
                      <a:pt x="1359503" y="290421"/>
                      <a:pt x="1359884" y="236700"/>
                    </a:cubicBezTo>
                    <a:cubicBezTo>
                      <a:pt x="1360265" y="179740"/>
                      <a:pt x="1366076" y="122114"/>
                      <a:pt x="1351598" y="67250"/>
                    </a:cubicBezTo>
                    <a:cubicBezTo>
                      <a:pt x="1345692" y="44866"/>
                      <a:pt x="1335691" y="23530"/>
                      <a:pt x="1316641" y="10767"/>
                    </a:cubicBezTo>
                    <a:cubicBezTo>
                      <a:pt x="1279874" y="-13998"/>
                      <a:pt x="1233202" y="8290"/>
                      <a:pt x="1195292" y="34008"/>
                    </a:cubicBezTo>
                    <a:cubicBezTo>
                      <a:pt x="1114330" y="89062"/>
                      <a:pt x="1060990" y="173644"/>
                      <a:pt x="1005745" y="254988"/>
                    </a:cubicBezTo>
                    <a:cubicBezTo>
                      <a:pt x="928688" y="368526"/>
                      <a:pt x="847058" y="478825"/>
                      <a:pt x="763048" y="587315"/>
                    </a:cubicBezTo>
                    <a:cubicBezTo>
                      <a:pt x="691991" y="679041"/>
                      <a:pt x="621697" y="771338"/>
                      <a:pt x="548640" y="861444"/>
                    </a:cubicBezTo>
                    <a:cubicBezTo>
                      <a:pt x="425672" y="1012987"/>
                      <a:pt x="453866" y="995747"/>
                      <a:pt x="328803" y="1145480"/>
                    </a:cubicBezTo>
                    <a:cubicBezTo>
                      <a:pt x="294418" y="1186628"/>
                      <a:pt x="21146" y="1558103"/>
                      <a:pt x="0" y="1607157"/>
                    </a:cubicBezTo>
                  </a:path>
                </a:pathLst>
              </a:custGeom>
              <a:noFill/>
              <a:ln w="9525" cap="rnd">
                <a:solidFill>
                  <a:schemeClr val="bg2">
                    <a:alpha val="25000"/>
                  </a:schemeClr>
                </a:solidFill>
                <a:prstDash val="lgDash"/>
                <a:round/>
              </a:ln>
            </p:spPr>
            <p:txBody>
              <a:bodyPr rtlCol="0" anchor="ctr"/>
              <a:lstStyle/>
              <a:p>
                <a:endParaRPr lang="en-US"/>
              </a:p>
            </p:txBody>
          </p:sp>
          <p:sp>
            <p:nvSpPr>
              <p:cNvPr id="45" name="Freeform: Shape 44">
                <a:extLst>
                  <a:ext uri="{FF2B5EF4-FFF2-40B4-BE49-F238E27FC236}">
                    <a16:creationId xmlns:a16="http://schemas.microsoft.com/office/drawing/2014/main" id="{D026082B-E695-4987-8C03-332366C6C9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83507" y="3153822"/>
                <a:ext cx="1223105" cy="1676495"/>
              </a:xfrm>
              <a:custGeom>
                <a:avLst/>
                <a:gdLst>
                  <a:gd name="connsiteX0" fmla="*/ 1223105 w 1223105"/>
                  <a:gd name="connsiteY0" fmla="*/ 0 h 1676495"/>
                  <a:gd name="connsiteX1" fmla="*/ 1000792 w 1223105"/>
                  <a:gd name="connsiteY1" fmla="*/ 254794 h 1676495"/>
                  <a:gd name="connsiteX2" fmla="*/ 744760 w 1223105"/>
                  <a:gd name="connsiteY2" fmla="*/ 651891 h 1676495"/>
                  <a:gd name="connsiteX3" fmla="*/ 345758 w 1223105"/>
                  <a:gd name="connsiteY3" fmla="*/ 1231773 h 1676495"/>
                  <a:gd name="connsiteX4" fmla="*/ 0 w 1223105"/>
                  <a:gd name="connsiteY4" fmla="*/ 1676495 h 1676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23105" h="1676495">
                    <a:moveTo>
                      <a:pt x="1223105" y="0"/>
                    </a:moveTo>
                    <a:cubicBezTo>
                      <a:pt x="1136523" y="72771"/>
                      <a:pt x="1066324" y="162401"/>
                      <a:pt x="1000792" y="254794"/>
                    </a:cubicBezTo>
                    <a:cubicBezTo>
                      <a:pt x="909733" y="383286"/>
                      <a:pt x="827723" y="517970"/>
                      <a:pt x="744760" y="651891"/>
                    </a:cubicBezTo>
                    <a:cubicBezTo>
                      <a:pt x="621030" y="851726"/>
                      <a:pt x="497777" y="1052608"/>
                      <a:pt x="345758" y="1231773"/>
                    </a:cubicBezTo>
                    <a:cubicBezTo>
                      <a:pt x="248888" y="1345978"/>
                      <a:pt x="61722" y="1540764"/>
                      <a:pt x="0" y="1676495"/>
                    </a:cubicBezTo>
                  </a:path>
                </a:pathLst>
              </a:custGeom>
              <a:noFill/>
              <a:ln w="9525" cap="rnd">
                <a:solidFill>
                  <a:schemeClr val="bg2">
                    <a:alpha val="25000"/>
                  </a:schemeClr>
                </a:solidFill>
                <a:prstDash val="lgDash"/>
                <a:round/>
              </a:ln>
            </p:spPr>
            <p:txBody>
              <a:bodyPr rtlCol="0" anchor="ctr"/>
              <a:lstStyle/>
              <a:p>
                <a:endParaRPr lang="en-US"/>
              </a:p>
            </p:txBody>
          </p:sp>
          <p:sp>
            <p:nvSpPr>
              <p:cNvPr id="46" name="Freeform: Shape 45">
                <a:extLst>
                  <a:ext uri="{FF2B5EF4-FFF2-40B4-BE49-F238E27FC236}">
                    <a16:creationId xmlns:a16="http://schemas.microsoft.com/office/drawing/2014/main" id="{461A8835-D9FC-4CAB-AF19-A5513B17B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6517" y="3097027"/>
                <a:ext cx="668845" cy="2224304"/>
              </a:xfrm>
              <a:custGeom>
                <a:avLst/>
                <a:gdLst>
                  <a:gd name="connsiteX0" fmla="*/ 668846 w 668845"/>
                  <a:gd name="connsiteY0" fmla="*/ 2224305 h 2224304"/>
                  <a:gd name="connsiteX1" fmla="*/ 486918 w 668845"/>
                  <a:gd name="connsiteY1" fmla="*/ 1944365 h 2224304"/>
                  <a:gd name="connsiteX2" fmla="*/ 376809 w 668845"/>
                  <a:gd name="connsiteY2" fmla="*/ 1659663 h 2224304"/>
                  <a:gd name="connsiteX3" fmla="*/ 319373 w 668845"/>
                  <a:gd name="connsiteY3" fmla="*/ 1425157 h 2224304"/>
                  <a:gd name="connsiteX4" fmla="*/ 264319 w 668845"/>
                  <a:gd name="connsiteY4" fmla="*/ 1130834 h 2224304"/>
                  <a:gd name="connsiteX5" fmla="*/ 278702 w 668845"/>
                  <a:gd name="connsiteY5" fmla="*/ 882041 h 2224304"/>
                  <a:gd name="connsiteX6" fmla="*/ 302609 w 668845"/>
                  <a:gd name="connsiteY6" fmla="*/ 736118 h 2224304"/>
                  <a:gd name="connsiteX7" fmla="*/ 360045 w 668845"/>
                  <a:gd name="connsiteY7" fmla="*/ 444177 h 2224304"/>
                  <a:gd name="connsiteX8" fmla="*/ 386334 w 668845"/>
                  <a:gd name="connsiteY8" fmla="*/ 233675 h 2224304"/>
                  <a:gd name="connsiteX9" fmla="*/ 0 w 668845"/>
                  <a:gd name="connsiteY9" fmla="*/ 56795 h 22243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68845" h="2224304">
                    <a:moveTo>
                      <a:pt x="668846" y="2224305"/>
                    </a:moveTo>
                    <a:cubicBezTo>
                      <a:pt x="599218" y="2137151"/>
                      <a:pt x="537210" y="2043996"/>
                      <a:pt x="486918" y="1944365"/>
                    </a:cubicBezTo>
                    <a:cubicBezTo>
                      <a:pt x="441008" y="1853306"/>
                      <a:pt x="404717" y="1757770"/>
                      <a:pt x="376809" y="1659663"/>
                    </a:cubicBezTo>
                    <a:cubicBezTo>
                      <a:pt x="354806" y="1582224"/>
                      <a:pt x="337757" y="1503548"/>
                      <a:pt x="319373" y="1425157"/>
                    </a:cubicBezTo>
                    <a:cubicBezTo>
                      <a:pt x="296418" y="1327811"/>
                      <a:pt x="270510" y="1230657"/>
                      <a:pt x="264319" y="1130834"/>
                    </a:cubicBezTo>
                    <a:cubicBezTo>
                      <a:pt x="259080" y="1047681"/>
                      <a:pt x="266891" y="964528"/>
                      <a:pt x="278702" y="882041"/>
                    </a:cubicBezTo>
                    <a:cubicBezTo>
                      <a:pt x="285655" y="833274"/>
                      <a:pt x="293751" y="784601"/>
                      <a:pt x="302609" y="736118"/>
                    </a:cubicBezTo>
                    <a:cubicBezTo>
                      <a:pt x="320516" y="638582"/>
                      <a:pt x="339471" y="541237"/>
                      <a:pt x="360045" y="444177"/>
                    </a:cubicBezTo>
                    <a:cubicBezTo>
                      <a:pt x="374809" y="374549"/>
                      <a:pt x="389763" y="304541"/>
                      <a:pt x="386334" y="233675"/>
                    </a:cubicBezTo>
                    <a:cubicBezTo>
                      <a:pt x="383191" y="168809"/>
                      <a:pt x="391287" y="-120751"/>
                      <a:pt x="0" y="56795"/>
                    </a:cubicBezTo>
                  </a:path>
                </a:pathLst>
              </a:custGeom>
              <a:noFill/>
              <a:ln w="9525" cap="rnd">
                <a:solidFill>
                  <a:schemeClr val="bg2">
                    <a:alpha val="25000"/>
                  </a:schemeClr>
                </a:solidFill>
                <a:prstDash val="lgDash"/>
                <a:round/>
              </a:ln>
            </p:spPr>
            <p:txBody>
              <a:bodyPr rtlCol="0" anchor="ctr"/>
              <a:lstStyle/>
              <a:p>
                <a:endParaRPr lang="en-US"/>
              </a:p>
            </p:txBody>
          </p:sp>
        </p:grpSp>
        <p:sp>
          <p:nvSpPr>
            <p:cNvPr id="32" name="Freeform: Shape 31">
              <a:extLst>
                <a:ext uri="{FF2B5EF4-FFF2-40B4-BE49-F238E27FC236}">
                  <a16:creationId xmlns:a16="http://schemas.microsoft.com/office/drawing/2014/main" id="{54E6BA76-9515-415F-BAC9-76958DA6EB4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839145" y="4663452"/>
              <a:ext cx="1103852" cy="657879"/>
            </a:xfrm>
            <a:custGeom>
              <a:avLst/>
              <a:gdLst>
                <a:gd name="connsiteX0" fmla="*/ 1103852 w 1103852"/>
                <a:gd name="connsiteY0" fmla="*/ 657879 h 657879"/>
                <a:gd name="connsiteX1" fmla="*/ 883063 w 1103852"/>
                <a:gd name="connsiteY1" fmla="*/ 177724 h 657879"/>
                <a:gd name="connsiteX2" fmla="*/ 678085 w 1103852"/>
                <a:gd name="connsiteY2" fmla="*/ 17132 h 657879"/>
                <a:gd name="connsiteX3" fmla="*/ 461962 w 1103852"/>
                <a:gd name="connsiteY3" fmla="*/ 17132 h 657879"/>
                <a:gd name="connsiteX4" fmla="*/ 136398 w 1103852"/>
                <a:gd name="connsiteY4" fmla="*/ 267735 h 657879"/>
                <a:gd name="connsiteX5" fmla="*/ 0 w 1103852"/>
                <a:gd name="connsiteY5" fmla="*/ 650830 h 657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03852" h="657879">
                  <a:moveTo>
                    <a:pt x="1103852" y="657879"/>
                  </a:moveTo>
                  <a:cubicBezTo>
                    <a:pt x="1071563" y="576250"/>
                    <a:pt x="937546" y="246494"/>
                    <a:pt x="883063" y="177724"/>
                  </a:cubicBezTo>
                  <a:cubicBezTo>
                    <a:pt x="828104" y="108382"/>
                    <a:pt x="761238" y="46279"/>
                    <a:pt x="678085" y="17132"/>
                  </a:cubicBezTo>
                  <a:cubicBezTo>
                    <a:pt x="608171" y="-7347"/>
                    <a:pt x="533210" y="-4013"/>
                    <a:pt x="461962" y="17132"/>
                  </a:cubicBezTo>
                  <a:cubicBezTo>
                    <a:pt x="326898" y="57137"/>
                    <a:pt x="214027" y="150101"/>
                    <a:pt x="136398" y="267735"/>
                  </a:cubicBezTo>
                  <a:cubicBezTo>
                    <a:pt x="86773" y="343078"/>
                    <a:pt x="16764" y="562153"/>
                    <a:pt x="0" y="650830"/>
                  </a:cubicBezTo>
                </a:path>
              </a:pathLst>
            </a:custGeom>
            <a:noFill/>
            <a:ln w="9525" cap="rnd">
              <a:solidFill>
                <a:schemeClr val="bg2">
                  <a:alpha val="2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4C120B3D-CF1C-49AE-B5B4-6BF589737A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71887" y="1521047"/>
              <a:ext cx="1271168" cy="2861881"/>
            </a:xfrm>
            <a:custGeom>
              <a:avLst/>
              <a:gdLst>
                <a:gd name="connsiteX0" fmla="*/ 0 w 1271168"/>
                <a:gd name="connsiteY0" fmla="*/ 2861882 h 2861881"/>
                <a:gd name="connsiteX1" fmla="*/ 115157 w 1271168"/>
                <a:gd name="connsiteY1" fmla="*/ 2685002 h 2861881"/>
                <a:gd name="connsiteX2" fmla="*/ 277178 w 1271168"/>
                <a:gd name="connsiteY2" fmla="*/ 2461070 h 2861881"/>
                <a:gd name="connsiteX3" fmla="*/ 421958 w 1271168"/>
                <a:gd name="connsiteY3" fmla="*/ 2209514 h 2861881"/>
                <a:gd name="connsiteX4" fmla="*/ 690848 w 1271168"/>
                <a:gd name="connsiteY4" fmla="*/ 1751267 h 2861881"/>
                <a:gd name="connsiteX5" fmla="*/ 830580 w 1271168"/>
                <a:gd name="connsiteY5" fmla="*/ 1451039 h 2861881"/>
                <a:gd name="connsiteX6" fmla="*/ 917067 w 1271168"/>
                <a:gd name="connsiteY6" fmla="*/ 1276541 h 2861881"/>
                <a:gd name="connsiteX7" fmla="*/ 1114901 w 1271168"/>
                <a:gd name="connsiteY7" fmla="*/ 965835 h 2861881"/>
                <a:gd name="connsiteX8" fmla="*/ 1204627 w 1271168"/>
                <a:gd name="connsiteY8" fmla="*/ 819626 h 2861881"/>
                <a:gd name="connsiteX9" fmla="*/ 1271111 w 1271168"/>
                <a:gd name="connsiteY9" fmla="*/ 585311 h 2861881"/>
                <a:gd name="connsiteX10" fmla="*/ 1128141 w 1271168"/>
                <a:gd name="connsiteY10" fmla="*/ 292894 h 2861881"/>
                <a:gd name="connsiteX11" fmla="*/ 882110 w 1271168"/>
                <a:gd name="connsiteY11" fmla="*/ 135065 h 2861881"/>
                <a:gd name="connsiteX12" fmla="*/ 574929 w 1271168"/>
                <a:gd name="connsiteY12" fmla="*/ 0 h 2861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271168" h="2861881">
                  <a:moveTo>
                    <a:pt x="0" y="2861882"/>
                  </a:moveTo>
                  <a:cubicBezTo>
                    <a:pt x="0" y="2861882"/>
                    <a:pt x="67151" y="2751201"/>
                    <a:pt x="115157" y="2685002"/>
                  </a:cubicBezTo>
                  <a:cubicBezTo>
                    <a:pt x="169259" y="2610326"/>
                    <a:pt x="226981" y="2538317"/>
                    <a:pt x="277178" y="2461070"/>
                  </a:cubicBezTo>
                  <a:cubicBezTo>
                    <a:pt x="329946" y="2379917"/>
                    <a:pt x="374142" y="2293715"/>
                    <a:pt x="421958" y="2209514"/>
                  </a:cubicBezTo>
                  <a:cubicBezTo>
                    <a:pt x="509492" y="2055495"/>
                    <a:pt x="609695" y="1908715"/>
                    <a:pt x="690848" y="1751267"/>
                  </a:cubicBezTo>
                  <a:cubicBezTo>
                    <a:pt x="741426" y="1653159"/>
                    <a:pt x="784670" y="1551432"/>
                    <a:pt x="830580" y="1451039"/>
                  </a:cubicBezTo>
                  <a:cubicBezTo>
                    <a:pt x="857631" y="1391984"/>
                    <a:pt x="885635" y="1333405"/>
                    <a:pt x="917067" y="1276541"/>
                  </a:cubicBezTo>
                  <a:cubicBezTo>
                    <a:pt x="976408" y="1169003"/>
                    <a:pt x="1046417" y="1067848"/>
                    <a:pt x="1114901" y="965835"/>
                  </a:cubicBezTo>
                  <a:cubicBezTo>
                    <a:pt x="1146810" y="918305"/>
                    <a:pt x="1177671" y="870109"/>
                    <a:pt x="1204627" y="819626"/>
                  </a:cubicBezTo>
                  <a:cubicBezTo>
                    <a:pt x="1243679" y="746665"/>
                    <a:pt x="1272635" y="667703"/>
                    <a:pt x="1271111" y="585311"/>
                  </a:cubicBezTo>
                  <a:cubicBezTo>
                    <a:pt x="1269111" y="473012"/>
                    <a:pt x="1209485" y="371284"/>
                    <a:pt x="1128141" y="292894"/>
                  </a:cubicBezTo>
                  <a:cubicBezTo>
                    <a:pt x="1057561" y="224790"/>
                    <a:pt x="971836" y="175260"/>
                    <a:pt x="882110" y="135065"/>
                  </a:cubicBezTo>
                  <a:cubicBezTo>
                    <a:pt x="779907" y="89249"/>
                    <a:pt x="672560" y="54673"/>
                    <a:pt x="574929" y="0"/>
                  </a:cubicBezTo>
                </a:path>
              </a:pathLst>
            </a:custGeom>
            <a:noFill/>
            <a:ln w="9525" cap="rnd">
              <a:solidFill>
                <a:schemeClr val="bg2">
                  <a:alpha val="2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5F7B6392-DF04-4EF6-A433-4A7A757D65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71887" y="1536477"/>
              <a:ext cx="919096" cy="2636139"/>
            </a:xfrm>
            <a:custGeom>
              <a:avLst/>
              <a:gdLst>
                <a:gd name="connsiteX0" fmla="*/ 0 w 919096"/>
                <a:gd name="connsiteY0" fmla="*/ 2636139 h 2636139"/>
                <a:gd name="connsiteX1" fmla="*/ 274415 w 919096"/>
                <a:gd name="connsiteY1" fmla="*/ 2218277 h 2636139"/>
                <a:gd name="connsiteX2" fmla="*/ 607981 w 919096"/>
                <a:gd name="connsiteY2" fmla="*/ 1655921 h 2636139"/>
                <a:gd name="connsiteX3" fmla="*/ 792290 w 919096"/>
                <a:gd name="connsiteY3" fmla="*/ 1163003 h 2636139"/>
                <a:gd name="connsiteX4" fmla="*/ 914400 w 919096"/>
                <a:gd name="connsiteY4" fmla="*/ 808863 h 2636139"/>
                <a:gd name="connsiteX5" fmla="*/ 847344 w 919096"/>
                <a:gd name="connsiteY5" fmla="*/ 516922 h 2636139"/>
                <a:gd name="connsiteX6" fmla="*/ 610362 w 919096"/>
                <a:gd name="connsiteY6" fmla="*/ 366141 h 2636139"/>
                <a:gd name="connsiteX7" fmla="*/ 361379 w 919096"/>
                <a:gd name="connsiteY7" fmla="*/ 222599 h 2636139"/>
                <a:gd name="connsiteX8" fmla="*/ 67056 w 919096"/>
                <a:gd name="connsiteY8" fmla="*/ 0 h 2636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9096" h="2636139">
                  <a:moveTo>
                    <a:pt x="0" y="2636139"/>
                  </a:moveTo>
                  <a:cubicBezTo>
                    <a:pt x="0" y="2636139"/>
                    <a:pt x="162020" y="2392394"/>
                    <a:pt x="274415" y="2218277"/>
                  </a:cubicBezTo>
                  <a:cubicBezTo>
                    <a:pt x="392906" y="2034730"/>
                    <a:pt x="518732" y="1854994"/>
                    <a:pt x="607981" y="1655921"/>
                  </a:cubicBezTo>
                  <a:cubicBezTo>
                    <a:pt x="679799" y="1495806"/>
                    <a:pt x="726091" y="1325594"/>
                    <a:pt x="792290" y="1163003"/>
                  </a:cubicBezTo>
                  <a:cubicBezTo>
                    <a:pt x="839724" y="1046607"/>
                    <a:pt x="897922" y="933164"/>
                    <a:pt x="914400" y="808863"/>
                  </a:cubicBezTo>
                  <a:cubicBezTo>
                    <a:pt x="928116" y="705326"/>
                    <a:pt x="913543" y="596932"/>
                    <a:pt x="847344" y="516922"/>
                  </a:cubicBezTo>
                  <a:cubicBezTo>
                    <a:pt x="786956" y="444056"/>
                    <a:pt x="696087" y="407956"/>
                    <a:pt x="610362" y="366141"/>
                  </a:cubicBezTo>
                  <a:cubicBezTo>
                    <a:pt x="524161" y="324136"/>
                    <a:pt x="442722" y="273272"/>
                    <a:pt x="361379" y="222599"/>
                  </a:cubicBezTo>
                  <a:cubicBezTo>
                    <a:pt x="245459" y="150400"/>
                    <a:pt x="126968" y="121348"/>
                    <a:pt x="67056" y="0"/>
                  </a:cubicBezTo>
                </a:path>
              </a:pathLst>
            </a:custGeom>
            <a:noFill/>
            <a:ln w="9525" cap="rnd">
              <a:solidFill>
                <a:schemeClr val="bg2">
                  <a:alpha val="25000"/>
                </a:schemeClr>
              </a:solidFill>
              <a:prstDash val="lgDash"/>
              <a:round/>
            </a:ln>
          </p:spPr>
          <p:txBody>
            <a:bodyPr rtlCol="0" anchor="ctr"/>
            <a:lstStyle/>
            <a:p>
              <a:endParaRPr lang="en-US"/>
            </a:p>
          </p:txBody>
        </p:sp>
        <p:sp>
          <p:nvSpPr>
            <p:cNvPr id="35" name="Freeform: Shape 34">
              <a:extLst>
                <a:ext uri="{FF2B5EF4-FFF2-40B4-BE49-F238E27FC236}">
                  <a16:creationId xmlns:a16="http://schemas.microsoft.com/office/drawing/2014/main" id="{CFB987BC-4338-4C63-8DB9-5CB9DC4890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71887" y="1717738"/>
              <a:ext cx="625711" cy="2292381"/>
            </a:xfrm>
            <a:custGeom>
              <a:avLst/>
              <a:gdLst>
                <a:gd name="connsiteX0" fmla="*/ 0 w 625711"/>
                <a:gd name="connsiteY0" fmla="*/ 2292382 h 2292381"/>
                <a:gd name="connsiteX1" fmla="*/ 181070 w 625711"/>
                <a:gd name="connsiteY1" fmla="*/ 2019967 h 2292381"/>
                <a:gd name="connsiteX2" fmla="*/ 385000 w 625711"/>
                <a:gd name="connsiteY2" fmla="*/ 1640967 h 2292381"/>
                <a:gd name="connsiteX3" fmla="*/ 514255 w 625711"/>
                <a:gd name="connsiteY3" fmla="*/ 1376839 h 2292381"/>
                <a:gd name="connsiteX4" fmla="*/ 606171 w 625711"/>
                <a:gd name="connsiteY4" fmla="*/ 1015079 h 2292381"/>
                <a:gd name="connsiteX5" fmla="*/ 606171 w 625711"/>
                <a:gd name="connsiteY5" fmla="*/ 673418 h 2292381"/>
                <a:gd name="connsiteX6" fmla="*/ 485489 w 625711"/>
                <a:gd name="connsiteY6" fmla="*/ 475297 h 2292381"/>
                <a:gd name="connsiteX7" fmla="*/ 313182 w 625711"/>
                <a:gd name="connsiteY7" fmla="*/ 328898 h 2292381"/>
                <a:gd name="connsiteX8" fmla="*/ 173831 w 625711"/>
                <a:gd name="connsiteY8" fmla="*/ 189643 h 2292381"/>
                <a:gd name="connsiteX9" fmla="*/ 0 w 625711"/>
                <a:gd name="connsiteY9" fmla="*/ 0 h 2292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5711" h="2292381">
                  <a:moveTo>
                    <a:pt x="0" y="2292382"/>
                  </a:moveTo>
                  <a:cubicBezTo>
                    <a:pt x="0" y="2292382"/>
                    <a:pt x="110776" y="2140363"/>
                    <a:pt x="181070" y="2019967"/>
                  </a:cubicBezTo>
                  <a:cubicBezTo>
                    <a:pt x="253460" y="1896047"/>
                    <a:pt x="318325" y="1768031"/>
                    <a:pt x="385000" y="1640967"/>
                  </a:cubicBezTo>
                  <a:cubicBezTo>
                    <a:pt x="430625" y="1554099"/>
                    <a:pt x="478536" y="1468184"/>
                    <a:pt x="514255" y="1376839"/>
                  </a:cubicBezTo>
                  <a:cubicBezTo>
                    <a:pt x="559689" y="1260634"/>
                    <a:pt x="585788" y="1138333"/>
                    <a:pt x="606171" y="1015079"/>
                  </a:cubicBezTo>
                  <a:cubicBezTo>
                    <a:pt x="625031" y="900779"/>
                    <a:pt x="638556" y="784003"/>
                    <a:pt x="606171" y="673418"/>
                  </a:cubicBezTo>
                  <a:cubicBezTo>
                    <a:pt x="584168" y="598075"/>
                    <a:pt x="540258" y="531590"/>
                    <a:pt x="485489" y="475297"/>
                  </a:cubicBezTo>
                  <a:cubicBezTo>
                    <a:pt x="432911" y="421195"/>
                    <a:pt x="369475" y="379095"/>
                    <a:pt x="313182" y="328898"/>
                  </a:cubicBezTo>
                  <a:cubicBezTo>
                    <a:pt x="264128" y="285179"/>
                    <a:pt x="219361" y="237077"/>
                    <a:pt x="173831" y="189643"/>
                  </a:cubicBezTo>
                  <a:cubicBezTo>
                    <a:pt x="109347" y="122111"/>
                    <a:pt x="0" y="0"/>
                    <a:pt x="0" y="0"/>
                  </a:cubicBezTo>
                </a:path>
              </a:pathLst>
            </a:custGeom>
            <a:noFill/>
            <a:ln w="9525" cap="rnd">
              <a:solidFill>
                <a:schemeClr val="bg2">
                  <a:alpha val="25000"/>
                </a:schemeClr>
              </a:solidFill>
              <a:prstDash val="lgDash"/>
              <a:round/>
            </a:ln>
          </p:spPr>
          <p:txBody>
            <a:bodyPr rtlCol="0" anchor="ctr"/>
            <a:lstStyle/>
            <a:p>
              <a:endParaRPr lang="en-US"/>
            </a:p>
          </p:txBody>
        </p:sp>
        <p:sp>
          <p:nvSpPr>
            <p:cNvPr id="36" name="Freeform: Shape 35">
              <a:extLst>
                <a:ext uri="{FF2B5EF4-FFF2-40B4-BE49-F238E27FC236}">
                  <a16:creationId xmlns:a16="http://schemas.microsoft.com/office/drawing/2014/main" id="{F0B5029E-655F-4CB5-BCA2-B62400CE76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71887" y="1951196"/>
              <a:ext cx="421548" cy="1865756"/>
            </a:xfrm>
            <a:custGeom>
              <a:avLst/>
              <a:gdLst>
                <a:gd name="connsiteX0" fmla="*/ 0 w 421548"/>
                <a:gd name="connsiteY0" fmla="*/ 0 h 1865756"/>
                <a:gd name="connsiteX1" fmla="*/ 258699 w 421548"/>
                <a:gd name="connsiteY1" fmla="*/ 330803 h 1865756"/>
                <a:gd name="connsiteX2" fmla="*/ 408051 w 421548"/>
                <a:gd name="connsiteY2" fmla="*/ 617887 h 1865756"/>
                <a:gd name="connsiteX3" fmla="*/ 408051 w 421548"/>
                <a:gd name="connsiteY3" fmla="*/ 910781 h 1865756"/>
                <a:gd name="connsiteX4" fmla="*/ 336233 w 421548"/>
                <a:gd name="connsiteY4" fmla="*/ 1269683 h 1865756"/>
                <a:gd name="connsiteX5" fmla="*/ 186881 w 421548"/>
                <a:gd name="connsiteY5" fmla="*/ 1582674 h 1865756"/>
                <a:gd name="connsiteX6" fmla="*/ 0 w 421548"/>
                <a:gd name="connsiteY6" fmla="*/ 1865757 h 18657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21548" h="1865756">
                  <a:moveTo>
                    <a:pt x="0" y="0"/>
                  </a:moveTo>
                  <a:cubicBezTo>
                    <a:pt x="0" y="0"/>
                    <a:pt x="155734" y="188309"/>
                    <a:pt x="258699" y="330803"/>
                  </a:cubicBezTo>
                  <a:cubicBezTo>
                    <a:pt x="322517" y="419100"/>
                    <a:pt x="383096" y="512255"/>
                    <a:pt x="408051" y="617887"/>
                  </a:cubicBezTo>
                  <a:cubicBezTo>
                    <a:pt x="430625" y="713613"/>
                    <a:pt x="420815" y="812768"/>
                    <a:pt x="408051" y="910781"/>
                  </a:cubicBezTo>
                  <a:cubicBezTo>
                    <a:pt x="392240" y="1032129"/>
                    <a:pt x="376142" y="1154049"/>
                    <a:pt x="336233" y="1269683"/>
                  </a:cubicBezTo>
                  <a:cubicBezTo>
                    <a:pt x="298418" y="1379125"/>
                    <a:pt x="246412" y="1483138"/>
                    <a:pt x="186881" y="1582674"/>
                  </a:cubicBezTo>
                  <a:cubicBezTo>
                    <a:pt x="122777" y="1689640"/>
                    <a:pt x="0" y="1865757"/>
                    <a:pt x="0" y="1865757"/>
                  </a:cubicBezTo>
                </a:path>
              </a:pathLst>
            </a:custGeom>
            <a:noFill/>
            <a:ln w="9525" cap="rnd">
              <a:solidFill>
                <a:schemeClr val="bg2">
                  <a:alpha val="25000"/>
                </a:schemeClr>
              </a:solidFill>
              <a:prstDash val="lgDash"/>
              <a:round/>
            </a:ln>
          </p:spPr>
          <p:txBody>
            <a:bodyPr rtlCol="0" anchor="ctr"/>
            <a:lstStyle/>
            <a:p>
              <a:endParaRPr lang="en-US"/>
            </a:p>
          </p:txBody>
        </p:sp>
        <p:sp>
          <p:nvSpPr>
            <p:cNvPr id="37" name="Freeform: Shape 36">
              <a:extLst>
                <a:ext uri="{FF2B5EF4-FFF2-40B4-BE49-F238E27FC236}">
                  <a16:creationId xmlns:a16="http://schemas.microsoft.com/office/drawing/2014/main" id="{966F436B-D502-4927-A05D-0691A99F65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71887" y="2201418"/>
              <a:ext cx="286935" cy="1358264"/>
            </a:xfrm>
            <a:custGeom>
              <a:avLst/>
              <a:gdLst>
                <a:gd name="connsiteX0" fmla="*/ 11621 w 286935"/>
                <a:gd name="connsiteY0" fmla="*/ 1358265 h 1358264"/>
                <a:gd name="connsiteX1" fmla="*/ 163830 w 286935"/>
                <a:gd name="connsiteY1" fmla="*/ 1157287 h 1358264"/>
                <a:gd name="connsiteX2" fmla="*/ 258604 w 286935"/>
                <a:gd name="connsiteY2" fmla="*/ 858679 h 1358264"/>
                <a:gd name="connsiteX3" fmla="*/ 284417 w 286935"/>
                <a:gd name="connsiteY3" fmla="*/ 577310 h 1358264"/>
                <a:gd name="connsiteX4" fmla="*/ 215456 w 286935"/>
                <a:gd name="connsiteY4" fmla="*/ 330422 h 1358264"/>
                <a:gd name="connsiteX5" fmla="*/ 0 w 286935"/>
                <a:gd name="connsiteY5" fmla="*/ 0 h 1358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86935" h="1358264">
                  <a:moveTo>
                    <a:pt x="11621" y="1358265"/>
                  </a:moveTo>
                  <a:cubicBezTo>
                    <a:pt x="11621" y="1358265"/>
                    <a:pt x="104299" y="1269016"/>
                    <a:pt x="163830" y="1157287"/>
                  </a:cubicBezTo>
                  <a:cubicBezTo>
                    <a:pt x="213074" y="1064800"/>
                    <a:pt x="237458" y="961453"/>
                    <a:pt x="258604" y="858679"/>
                  </a:cubicBezTo>
                  <a:cubicBezTo>
                    <a:pt x="277749" y="765905"/>
                    <a:pt x="293180" y="671512"/>
                    <a:pt x="284417" y="577310"/>
                  </a:cubicBezTo>
                  <a:cubicBezTo>
                    <a:pt x="276511" y="491680"/>
                    <a:pt x="250412" y="409099"/>
                    <a:pt x="215456" y="330422"/>
                  </a:cubicBezTo>
                  <a:cubicBezTo>
                    <a:pt x="153353" y="190405"/>
                    <a:pt x="0" y="0"/>
                    <a:pt x="0" y="0"/>
                  </a:cubicBezTo>
                </a:path>
              </a:pathLst>
            </a:custGeom>
            <a:noFill/>
            <a:ln w="9525" cap="rnd">
              <a:solidFill>
                <a:schemeClr val="bg2">
                  <a:alpha val="25000"/>
                </a:schemeClr>
              </a:solidFill>
              <a:prstDash val="lgDash"/>
              <a:round/>
            </a:ln>
          </p:spPr>
          <p:txBody>
            <a:bodyPr rtlCol="0" anchor="ctr"/>
            <a:lstStyle/>
            <a:p>
              <a:endParaRPr lang="en-US"/>
            </a:p>
          </p:txBody>
        </p:sp>
        <p:sp>
          <p:nvSpPr>
            <p:cNvPr id="38" name="Freeform: Shape 37">
              <a:extLst>
                <a:ext uri="{FF2B5EF4-FFF2-40B4-BE49-F238E27FC236}">
                  <a16:creationId xmlns:a16="http://schemas.microsoft.com/office/drawing/2014/main" id="{63D19BC0-342A-4662-8B01-078F5BC25F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671887" y="2482500"/>
              <a:ext cx="167300" cy="890873"/>
            </a:xfrm>
            <a:custGeom>
              <a:avLst/>
              <a:gdLst>
                <a:gd name="connsiteX0" fmla="*/ 0 w 167300"/>
                <a:gd name="connsiteY0" fmla="*/ 0 h 890873"/>
                <a:gd name="connsiteX1" fmla="*/ 143732 w 167300"/>
                <a:gd name="connsiteY1" fmla="*/ 233077 h 890873"/>
                <a:gd name="connsiteX2" fmla="*/ 160973 w 167300"/>
                <a:gd name="connsiteY2" fmla="*/ 482822 h 890873"/>
                <a:gd name="connsiteX3" fmla="*/ 0 w 167300"/>
                <a:gd name="connsiteY3" fmla="*/ 890873 h 890873"/>
              </a:gdLst>
              <a:ahLst/>
              <a:cxnLst>
                <a:cxn ang="0">
                  <a:pos x="connsiteX0" y="connsiteY0"/>
                </a:cxn>
                <a:cxn ang="0">
                  <a:pos x="connsiteX1" y="connsiteY1"/>
                </a:cxn>
                <a:cxn ang="0">
                  <a:pos x="connsiteX2" y="connsiteY2"/>
                </a:cxn>
                <a:cxn ang="0">
                  <a:pos x="connsiteX3" y="connsiteY3"/>
                </a:cxn>
              </a:cxnLst>
              <a:rect l="l" t="t" r="r" b="b"/>
              <a:pathLst>
                <a:path w="167300" h="890873">
                  <a:moveTo>
                    <a:pt x="0" y="0"/>
                  </a:moveTo>
                  <a:cubicBezTo>
                    <a:pt x="0" y="0"/>
                    <a:pt x="110585" y="127254"/>
                    <a:pt x="143732" y="233077"/>
                  </a:cubicBezTo>
                  <a:cubicBezTo>
                    <a:pt x="168974" y="313563"/>
                    <a:pt x="172593" y="399098"/>
                    <a:pt x="160973" y="482822"/>
                  </a:cubicBezTo>
                  <a:cubicBezTo>
                    <a:pt x="136970" y="655892"/>
                    <a:pt x="0" y="890873"/>
                    <a:pt x="0" y="890873"/>
                  </a:cubicBezTo>
                </a:path>
              </a:pathLst>
            </a:custGeom>
            <a:noFill/>
            <a:ln w="9525" cap="rnd">
              <a:solidFill>
                <a:schemeClr val="bg2">
                  <a:alpha val="25000"/>
                </a:schemeClr>
              </a:solidFill>
              <a:prstDash val="lgDash"/>
              <a:round/>
            </a:ln>
          </p:spPr>
          <p:txBody>
            <a:bodyPr rtlCol="0" anchor="ctr"/>
            <a:lstStyle/>
            <a:p>
              <a:endParaRPr lang="en-US"/>
            </a:p>
          </p:txBody>
        </p:sp>
        <p:sp>
          <p:nvSpPr>
            <p:cNvPr id="39" name="Freeform: Shape 38">
              <a:extLst>
                <a:ext uri="{FF2B5EF4-FFF2-40B4-BE49-F238E27FC236}">
                  <a16:creationId xmlns:a16="http://schemas.microsoft.com/office/drawing/2014/main" id="{DF32521F-B67B-4D14-BB6E-0DD27E1C70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49272" y="1514475"/>
              <a:ext cx="3076098" cy="1677721"/>
            </a:xfrm>
            <a:custGeom>
              <a:avLst/>
              <a:gdLst>
                <a:gd name="connsiteX0" fmla="*/ 3076099 w 3076098"/>
                <a:gd name="connsiteY0" fmla="*/ 12287 h 1677721"/>
                <a:gd name="connsiteX1" fmla="*/ 3054287 w 3076098"/>
                <a:gd name="connsiteY1" fmla="*/ 609029 h 1677721"/>
                <a:gd name="connsiteX2" fmla="*/ 3054287 w 3076098"/>
                <a:gd name="connsiteY2" fmla="*/ 824770 h 1677721"/>
                <a:gd name="connsiteX3" fmla="*/ 3002375 w 3076098"/>
                <a:gd name="connsiteY3" fmla="*/ 1158240 h 1677721"/>
                <a:gd name="connsiteX4" fmla="*/ 2945797 w 3076098"/>
                <a:gd name="connsiteY4" fmla="*/ 1277112 h 1677721"/>
                <a:gd name="connsiteX5" fmla="*/ 2706815 w 3076098"/>
                <a:gd name="connsiteY5" fmla="*/ 1492853 h 1677721"/>
                <a:gd name="connsiteX6" fmla="*/ 2451735 w 3076098"/>
                <a:gd name="connsiteY6" fmla="*/ 1618583 h 1677721"/>
                <a:gd name="connsiteX7" fmla="*/ 2128457 w 3076098"/>
                <a:gd name="connsiteY7" fmla="*/ 1677448 h 1677721"/>
                <a:gd name="connsiteX8" fmla="*/ 1672495 w 3076098"/>
                <a:gd name="connsiteY8" fmla="*/ 1505522 h 1677721"/>
                <a:gd name="connsiteX9" fmla="*/ 1445038 w 3076098"/>
                <a:gd name="connsiteY9" fmla="*/ 1230916 h 1677721"/>
                <a:gd name="connsiteX10" fmla="*/ 1381506 w 3076098"/>
                <a:gd name="connsiteY10" fmla="*/ 1044035 h 1677721"/>
                <a:gd name="connsiteX11" fmla="*/ 1260253 w 3076098"/>
                <a:gd name="connsiteY11" fmla="*/ 837533 h 1677721"/>
                <a:gd name="connsiteX12" fmla="*/ 1108520 w 3076098"/>
                <a:gd name="connsiteY12" fmla="*/ 772954 h 1677721"/>
                <a:gd name="connsiteX13" fmla="*/ 955358 w 3076098"/>
                <a:gd name="connsiteY13" fmla="*/ 751427 h 1677721"/>
                <a:gd name="connsiteX14" fmla="*/ 763810 w 3076098"/>
                <a:gd name="connsiteY14" fmla="*/ 764762 h 1677721"/>
                <a:gd name="connsiteX15" fmla="*/ 651224 w 3076098"/>
                <a:gd name="connsiteY15" fmla="*/ 728186 h 1677721"/>
                <a:gd name="connsiteX16" fmla="*/ 510730 w 3076098"/>
                <a:gd name="connsiteY16" fmla="*/ 587788 h 1677721"/>
                <a:gd name="connsiteX17" fmla="*/ 323183 w 3076098"/>
                <a:gd name="connsiteY17" fmla="*/ 353187 h 1677721"/>
                <a:gd name="connsiteX18" fmla="*/ 0 w 3076098"/>
                <a:gd name="connsiteY18" fmla="*/ 0 h 1677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076098" h="1677721">
                  <a:moveTo>
                    <a:pt x="3076099" y="12287"/>
                  </a:moveTo>
                  <a:cubicBezTo>
                    <a:pt x="3069336" y="183071"/>
                    <a:pt x="3053525" y="438150"/>
                    <a:pt x="3054287" y="609029"/>
                  </a:cubicBezTo>
                  <a:cubicBezTo>
                    <a:pt x="3054572" y="680942"/>
                    <a:pt x="3056477" y="752856"/>
                    <a:pt x="3054287" y="824770"/>
                  </a:cubicBezTo>
                  <a:cubicBezTo>
                    <a:pt x="3050858" y="937832"/>
                    <a:pt x="3038285" y="1051084"/>
                    <a:pt x="3002375" y="1158240"/>
                  </a:cubicBezTo>
                  <a:cubicBezTo>
                    <a:pt x="2988374" y="1200055"/>
                    <a:pt x="2969895" y="1240155"/>
                    <a:pt x="2945797" y="1277112"/>
                  </a:cubicBezTo>
                  <a:cubicBezTo>
                    <a:pt x="2886742" y="1367885"/>
                    <a:pt x="2798636" y="1434846"/>
                    <a:pt x="2706815" y="1492853"/>
                  </a:cubicBezTo>
                  <a:cubicBezTo>
                    <a:pt x="2626424" y="1543717"/>
                    <a:pt x="2541080" y="1586103"/>
                    <a:pt x="2451735" y="1618583"/>
                  </a:cubicBezTo>
                  <a:cubicBezTo>
                    <a:pt x="2347817" y="1656398"/>
                    <a:pt x="2238851" y="1680591"/>
                    <a:pt x="2128457" y="1677448"/>
                  </a:cubicBezTo>
                  <a:cubicBezTo>
                    <a:pt x="1962436" y="1672781"/>
                    <a:pt x="1804702" y="1606677"/>
                    <a:pt x="1672495" y="1505522"/>
                  </a:cubicBezTo>
                  <a:cubicBezTo>
                    <a:pt x="1576483" y="1432084"/>
                    <a:pt x="1493520" y="1341501"/>
                    <a:pt x="1445038" y="1230916"/>
                  </a:cubicBezTo>
                  <a:cubicBezTo>
                    <a:pt x="1418653" y="1170623"/>
                    <a:pt x="1401794" y="1106710"/>
                    <a:pt x="1381506" y="1044035"/>
                  </a:cubicBezTo>
                  <a:cubicBezTo>
                    <a:pt x="1356360" y="966026"/>
                    <a:pt x="1324261" y="887730"/>
                    <a:pt x="1260253" y="837533"/>
                  </a:cubicBezTo>
                  <a:cubicBezTo>
                    <a:pt x="1216628" y="803243"/>
                    <a:pt x="1162717" y="786194"/>
                    <a:pt x="1108520" y="772954"/>
                  </a:cubicBezTo>
                  <a:cubicBezTo>
                    <a:pt x="1058228" y="760667"/>
                    <a:pt x="1007078" y="750570"/>
                    <a:pt x="955358" y="751427"/>
                  </a:cubicBezTo>
                  <a:cubicBezTo>
                    <a:pt x="891064" y="752475"/>
                    <a:pt x="827818" y="770001"/>
                    <a:pt x="763810" y="764762"/>
                  </a:cubicBezTo>
                  <a:cubicBezTo>
                    <a:pt x="723995" y="761524"/>
                    <a:pt x="685514" y="748760"/>
                    <a:pt x="651224" y="728186"/>
                  </a:cubicBezTo>
                  <a:cubicBezTo>
                    <a:pt x="594074" y="693896"/>
                    <a:pt x="552545" y="639985"/>
                    <a:pt x="510730" y="587788"/>
                  </a:cubicBezTo>
                  <a:cubicBezTo>
                    <a:pt x="448151" y="509683"/>
                    <a:pt x="384524" y="432245"/>
                    <a:pt x="323183" y="353187"/>
                  </a:cubicBezTo>
                  <a:cubicBezTo>
                    <a:pt x="246221" y="253937"/>
                    <a:pt x="94202" y="82868"/>
                    <a:pt x="0" y="0"/>
                  </a:cubicBezTo>
                </a:path>
              </a:pathLst>
            </a:custGeom>
            <a:noFill/>
            <a:ln w="9525" cap="rnd">
              <a:solidFill>
                <a:schemeClr val="bg2">
                  <a:alpha val="25000"/>
                </a:schemeClr>
              </a:solidFill>
              <a:prstDash val="lgDash"/>
              <a:round/>
            </a:ln>
          </p:spPr>
          <p:txBody>
            <a:bodyPr rtlCol="0" anchor="ctr"/>
            <a:lstStyle/>
            <a:p>
              <a:endParaRPr lang="en-US"/>
            </a:p>
          </p:txBody>
        </p:sp>
        <p:sp>
          <p:nvSpPr>
            <p:cNvPr id="40" name="Freeform: Shape 39">
              <a:extLst>
                <a:ext uri="{FF2B5EF4-FFF2-40B4-BE49-F238E27FC236}">
                  <a16:creationId xmlns:a16="http://schemas.microsoft.com/office/drawing/2014/main" id="{56F73602-5ACB-4102-894B-D140E71E67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9025" y="1548764"/>
              <a:ext cx="2607257" cy="1468691"/>
            </a:xfrm>
            <a:custGeom>
              <a:avLst/>
              <a:gdLst>
                <a:gd name="connsiteX0" fmla="*/ 2568321 w 2607257"/>
                <a:gd name="connsiteY0" fmla="*/ 18002 h 1468691"/>
                <a:gd name="connsiteX1" fmla="*/ 2590609 w 2607257"/>
                <a:gd name="connsiteY1" fmla="*/ 258509 h 1468691"/>
                <a:gd name="connsiteX2" fmla="*/ 2606802 w 2607257"/>
                <a:gd name="connsiteY2" fmla="*/ 563118 h 1468691"/>
                <a:gd name="connsiteX3" fmla="*/ 2587181 w 2607257"/>
                <a:gd name="connsiteY3" fmla="*/ 910400 h 1468691"/>
                <a:gd name="connsiteX4" fmla="*/ 2568702 w 2607257"/>
                <a:gd name="connsiteY4" fmla="*/ 1001554 h 1468691"/>
                <a:gd name="connsiteX5" fmla="*/ 2407063 w 2607257"/>
                <a:gd name="connsiteY5" fmla="*/ 1262348 h 1468691"/>
                <a:gd name="connsiteX6" fmla="*/ 2211896 w 2607257"/>
                <a:gd name="connsiteY6" fmla="*/ 1390078 h 1468691"/>
                <a:gd name="connsiteX7" fmla="*/ 1936623 w 2607257"/>
                <a:gd name="connsiteY7" fmla="*/ 1466660 h 1468691"/>
                <a:gd name="connsiteX8" fmla="*/ 1749933 w 2607257"/>
                <a:gd name="connsiteY8" fmla="*/ 1447514 h 1468691"/>
                <a:gd name="connsiteX9" fmla="*/ 1594295 w 2607257"/>
                <a:gd name="connsiteY9" fmla="*/ 1351788 h 1468691"/>
                <a:gd name="connsiteX10" fmla="*/ 1512951 w 2607257"/>
                <a:gd name="connsiteY10" fmla="*/ 1227392 h 1468691"/>
                <a:gd name="connsiteX11" fmla="*/ 1500949 w 2607257"/>
                <a:gd name="connsiteY11" fmla="*/ 992886 h 1468691"/>
                <a:gd name="connsiteX12" fmla="*/ 1541621 w 2607257"/>
                <a:gd name="connsiteY12" fmla="*/ 803910 h 1468691"/>
                <a:gd name="connsiteX13" fmla="*/ 1541621 w 2607257"/>
                <a:gd name="connsiteY13" fmla="*/ 665131 h 1468691"/>
                <a:gd name="connsiteX14" fmla="*/ 1429131 w 2607257"/>
                <a:gd name="connsiteY14" fmla="*/ 526352 h 1468691"/>
                <a:gd name="connsiteX15" fmla="*/ 1163383 w 2607257"/>
                <a:gd name="connsiteY15" fmla="*/ 449771 h 1468691"/>
                <a:gd name="connsiteX16" fmla="*/ 811530 w 2607257"/>
                <a:gd name="connsiteY16" fmla="*/ 406718 h 1468691"/>
                <a:gd name="connsiteX17" fmla="*/ 574548 w 2607257"/>
                <a:gd name="connsiteY17" fmla="*/ 354044 h 1468691"/>
                <a:gd name="connsiteX18" fmla="*/ 284893 w 2607257"/>
                <a:gd name="connsiteY18" fmla="*/ 224885 h 1468691"/>
                <a:gd name="connsiteX19" fmla="*/ 0 w 2607257"/>
                <a:gd name="connsiteY19" fmla="*/ 0 h 14686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607257" h="1468691">
                  <a:moveTo>
                    <a:pt x="2568321" y="18002"/>
                  </a:moveTo>
                  <a:cubicBezTo>
                    <a:pt x="2574989" y="70009"/>
                    <a:pt x="2587752" y="206121"/>
                    <a:pt x="2590609" y="258509"/>
                  </a:cubicBezTo>
                  <a:cubicBezTo>
                    <a:pt x="2596134" y="360045"/>
                    <a:pt x="2604707" y="461486"/>
                    <a:pt x="2606802" y="563118"/>
                  </a:cubicBezTo>
                  <a:cubicBezTo>
                    <a:pt x="2609088" y="679228"/>
                    <a:pt x="2602802" y="795338"/>
                    <a:pt x="2587181" y="910400"/>
                  </a:cubicBezTo>
                  <a:cubicBezTo>
                    <a:pt x="2582990" y="941165"/>
                    <a:pt x="2577274" y="971645"/>
                    <a:pt x="2568702" y="1001554"/>
                  </a:cubicBezTo>
                  <a:cubicBezTo>
                    <a:pt x="2540222" y="1101471"/>
                    <a:pt x="2482501" y="1190816"/>
                    <a:pt x="2407063" y="1262348"/>
                  </a:cubicBezTo>
                  <a:cubicBezTo>
                    <a:pt x="2350294" y="1316165"/>
                    <a:pt x="2283047" y="1357313"/>
                    <a:pt x="2211896" y="1390078"/>
                  </a:cubicBezTo>
                  <a:cubicBezTo>
                    <a:pt x="2124742" y="1430179"/>
                    <a:pt x="2032159" y="1458754"/>
                    <a:pt x="1936623" y="1466660"/>
                  </a:cubicBezTo>
                  <a:cubicBezTo>
                    <a:pt x="1873567" y="1471898"/>
                    <a:pt x="1809845" y="1467517"/>
                    <a:pt x="1749933" y="1447514"/>
                  </a:cubicBezTo>
                  <a:cubicBezTo>
                    <a:pt x="1691449" y="1428083"/>
                    <a:pt x="1638109" y="1395222"/>
                    <a:pt x="1594295" y="1351788"/>
                  </a:cubicBezTo>
                  <a:cubicBezTo>
                    <a:pt x="1558576" y="1316450"/>
                    <a:pt x="1530001" y="1274540"/>
                    <a:pt x="1512951" y="1227392"/>
                  </a:cubicBezTo>
                  <a:cubicBezTo>
                    <a:pt x="1485900" y="1152811"/>
                    <a:pt x="1487519" y="1071467"/>
                    <a:pt x="1500949" y="992886"/>
                  </a:cubicBezTo>
                  <a:cubicBezTo>
                    <a:pt x="1511808" y="929354"/>
                    <a:pt x="1529810" y="867251"/>
                    <a:pt x="1541621" y="803910"/>
                  </a:cubicBezTo>
                  <a:cubicBezTo>
                    <a:pt x="1550194" y="757714"/>
                    <a:pt x="1554194" y="710279"/>
                    <a:pt x="1541621" y="665131"/>
                  </a:cubicBezTo>
                  <a:cubicBezTo>
                    <a:pt x="1525143" y="605981"/>
                    <a:pt x="1481233" y="559403"/>
                    <a:pt x="1429131" y="526352"/>
                  </a:cubicBezTo>
                  <a:cubicBezTo>
                    <a:pt x="1350455" y="476536"/>
                    <a:pt x="1256157" y="461772"/>
                    <a:pt x="1163383" y="449771"/>
                  </a:cubicBezTo>
                  <a:cubicBezTo>
                    <a:pt x="1046131" y="434626"/>
                    <a:pt x="928306" y="424720"/>
                    <a:pt x="811530" y="406718"/>
                  </a:cubicBezTo>
                  <a:cubicBezTo>
                    <a:pt x="731425" y="394335"/>
                    <a:pt x="652081" y="377571"/>
                    <a:pt x="574548" y="354044"/>
                  </a:cubicBezTo>
                  <a:cubicBezTo>
                    <a:pt x="472916" y="323279"/>
                    <a:pt x="375094" y="280702"/>
                    <a:pt x="284893" y="224885"/>
                  </a:cubicBezTo>
                  <a:cubicBezTo>
                    <a:pt x="181832" y="161068"/>
                    <a:pt x="90868" y="80296"/>
                    <a:pt x="0" y="0"/>
                  </a:cubicBezTo>
                </a:path>
              </a:pathLst>
            </a:custGeom>
            <a:noFill/>
            <a:ln w="9525" cap="rnd">
              <a:solidFill>
                <a:schemeClr val="bg2">
                  <a:alpha val="25000"/>
                </a:schemeClr>
              </a:solidFill>
              <a:prstDash val="lgDash"/>
              <a:round/>
            </a:ln>
          </p:spPr>
          <p:txBody>
            <a:bodyPr rtlCol="0" anchor="ctr"/>
            <a:lstStyle/>
            <a:p>
              <a:endParaRPr lang="en-US"/>
            </a:p>
          </p:txBody>
        </p:sp>
        <p:sp>
          <p:nvSpPr>
            <p:cNvPr id="41" name="Freeform: Shape 40">
              <a:extLst>
                <a:ext uri="{FF2B5EF4-FFF2-40B4-BE49-F238E27FC236}">
                  <a16:creationId xmlns:a16="http://schemas.microsoft.com/office/drawing/2014/main" id="{E87FA368-45DC-4276-A257-F67A12B20F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50204" y="1524380"/>
              <a:ext cx="2095685" cy="1175182"/>
            </a:xfrm>
            <a:custGeom>
              <a:avLst/>
              <a:gdLst>
                <a:gd name="connsiteX0" fmla="*/ 1950434 w 2095685"/>
                <a:gd name="connsiteY0" fmla="*/ 0 h 1175182"/>
                <a:gd name="connsiteX1" fmla="*/ 2077307 w 2095685"/>
                <a:gd name="connsiteY1" fmla="*/ 479108 h 1175182"/>
                <a:gd name="connsiteX2" fmla="*/ 2089309 w 2095685"/>
                <a:gd name="connsiteY2" fmla="*/ 826008 h 1175182"/>
                <a:gd name="connsiteX3" fmla="*/ 1987582 w 2095685"/>
                <a:gd name="connsiteY3" fmla="*/ 1101185 h 1175182"/>
                <a:gd name="connsiteX4" fmla="*/ 1818037 w 2095685"/>
                <a:gd name="connsiteY4" fmla="*/ 1173004 h 1175182"/>
                <a:gd name="connsiteX5" fmla="*/ 1694402 w 2095685"/>
                <a:gd name="connsiteY5" fmla="*/ 1157097 h 1175182"/>
                <a:gd name="connsiteX6" fmla="*/ 1594676 w 2095685"/>
                <a:gd name="connsiteY6" fmla="*/ 1013555 h 1175182"/>
                <a:gd name="connsiteX7" fmla="*/ 1664494 w 2095685"/>
                <a:gd name="connsiteY7" fmla="*/ 790289 h 1175182"/>
                <a:gd name="connsiteX8" fmla="*/ 1684401 w 2095685"/>
                <a:gd name="connsiteY8" fmla="*/ 527114 h 1175182"/>
                <a:gd name="connsiteX9" fmla="*/ 1550765 w 2095685"/>
                <a:gd name="connsiteY9" fmla="*/ 343662 h 1175182"/>
                <a:gd name="connsiteX10" fmla="*/ 1315402 w 2095685"/>
                <a:gd name="connsiteY10" fmla="*/ 265938 h 1175182"/>
                <a:gd name="connsiteX11" fmla="*/ 876586 w 2095685"/>
                <a:gd name="connsiteY11" fmla="*/ 200120 h 1175182"/>
                <a:gd name="connsiteX12" fmla="*/ 591312 w 2095685"/>
                <a:gd name="connsiteY12" fmla="*/ 186119 h 1175182"/>
                <a:gd name="connsiteX13" fmla="*/ 0 w 2095685"/>
                <a:gd name="connsiteY13" fmla="*/ 16669 h 11751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095685" h="1175182">
                  <a:moveTo>
                    <a:pt x="1950434" y="0"/>
                  </a:moveTo>
                  <a:cubicBezTo>
                    <a:pt x="1973485" y="77629"/>
                    <a:pt x="2063115" y="399383"/>
                    <a:pt x="2077307" y="479108"/>
                  </a:cubicBezTo>
                  <a:cubicBezTo>
                    <a:pt x="2097786" y="593693"/>
                    <a:pt x="2100167" y="710089"/>
                    <a:pt x="2089309" y="826008"/>
                  </a:cubicBezTo>
                  <a:cubicBezTo>
                    <a:pt x="2079784" y="927545"/>
                    <a:pt x="2061401" y="1032891"/>
                    <a:pt x="1987582" y="1101185"/>
                  </a:cubicBezTo>
                  <a:cubicBezTo>
                    <a:pt x="1941481" y="1143762"/>
                    <a:pt x="1880616" y="1165670"/>
                    <a:pt x="1818037" y="1173004"/>
                  </a:cubicBezTo>
                  <a:cubicBezTo>
                    <a:pt x="1775746" y="1177957"/>
                    <a:pt x="1732693" y="1175195"/>
                    <a:pt x="1694402" y="1157097"/>
                  </a:cubicBezTo>
                  <a:cubicBezTo>
                    <a:pt x="1638110" y="1130427"/>
                    <a:pt x="1600295" y="1075373"/>
                    <a:pt x="1594676" y="1013555"/>
                  </a:cubicBezTo>
                  <a:cubicBezTo>
                    <a:pt x="1587532" y="934879"/>
                    <a:pt x="1635633" y="864870"/>
                    <a:pt x="1664494" y="790289"/>
                  </a:cubicBezTo>
                  <a:cubicBezTo>
                    <a:pt x="1696974" y="706279"/>
                    <a:pt x="1708594" y="613791"/>
                    <a:pt x="1684401" y="527114"/>
                  </a:cubicBezTo>
                  <a:cubicBezTo>
                    <a:pt x="1663351" y="451580"/>
                    <a:pt x="1616488" y="386620"/>
                    <a:pt x="1550765" y="343662"/>
                  </a:cubicBezTo>
                  <a:cubicBezTo>
                    <a:pt x="1480947" y="298133"/>
                    <a:pt x="1397508" y="282131"/>
                    <a:pt x="1315402" y="265938"/>
                  </a:cubicBezTo>
                  <a:cubicBezTo>
                    <a:pt x="1170051" y="237173"/>
                    <a:pt x="1024128" y="212027"/>
                    <a:pt x="876586" y="200120"/>
                  </a:cubicBezTo>
                  <a:cubicBezTo>
                    <a:pt x="781717" y="192500"/>
                    <a:pt x="686276" y="193643"/>
                    <a:pt x="591312" y="186119"/>
                  </a:cubicBezTo>
                  <a:cubicBezTo>
                    <a:pt x="465296" y="176213"/>
                    <a:pt x="160211" y="193453"/>
                    <a:pt x="0" y="16669"/>
                  </a:cubicBezTo>
                </a:path>
              </a:pathLst>
            </a:custGeom>
            <a:noFill/>
            <a:ln w="9525" cap="rnd">
              <a:solidFill>
                <a:schemeClr val="bg2">
                  <a:alpha val="25000"/>
                </a:schemeClr>
              </a:solidFill>
              <a:prstDash val="lgDash"/>
              <a:round/>
            </a:ln>
          </p:spPr>
          <p:txBody>
            <a:bodyPr rtlCol="0" anchor="ctr"/>
            <a:lstStyle/>
            <a:p>
              <a:endParaRPr lang="en-US"/>
            </a:p>
          </p:txBody>
        </p:sp>
      </p:grpSp>
      <p:sp>
        <p:nvSpPr>
          <p:cNvPr id="2" name="Title 1">
            <a:extLst>
              <a:ext uri="{FF2B5EF4-FFF2-40B4-BE49-F238E27FC236}">
                <a16:creationId xmlns:a16="http://schemas.microsoft.com/office/drawing/2014/main" id="{C54C6425-D08C-4FB0-99F0-0A486B91A023}"/>
              </a:ext>
            </a:extLst>
          </p:cNvPr>
          <p:cNvSpPr>
            <a:spLocks noGrp="1"/>
          </p:cNvSpPr>
          <p:nvPr>
            <p:ph type="ctrTitle"/>
          </p:nvPr>
        </p:nvSpPr>
        <p:spPr>
          <a:xfrm>
            <a:off x="994404" y="731041"/>
            <a:ext cx="10191942" cy="3173034"/>
          </a:xfrm>
        </p:spPr>
        <p:txBody>
          <a:bodyPr>
            <a:normAutofit/>
          </a:bodyPr>
          <a:lstStyle/>
          <a:p>
            <a:r>
              <a:rPr lang="en-US" sz="6600" dirty="0">
                <a:solidFill>
                  <a:srgbClr val="FFFFFF"/>
                </a:solidFill>
              </a:rPr>
              <a:t>Science </a:t>
            </a:r>
            <a:br>
              <a:rPr lang="en-US" sz="6600" dirty="0">
                <a:solidFill>
                  <a:srgbClr val="FFFFFF"/>
                </a:solidFill>
              </a:rPr>
            </a:br>
            <a:r>
              <a:rPr lang="en-US" sz="6600" dirty="0">
                <a:solidFill>
                  <a:srgbClr val="FFFFFF"/>
                </a:solidFill>
              </a:rPr>
              <a:t>Monday 25</a:t>
            </a:r>
            <a:r>
              <a:rPr lang="en-US" sz="6600" baseline="30000" dirty="0">
                <a:solidFill>
                  <a:srgbClr val="FFFFFF"/>
                </a:solidFill>
              </a:rPr>
              <a:t>th</a:t>
            </a:r>
            <a:r>
              <a:rPr lang="en-US" sz="6600" dirty="0">
                <a:solidFill>
                  <a:srgbClr val="FFFFFF"/>
                </a:solidFill>
              </a:rPr>
              <a:t> January</a:t>
            </a:r>
            <a:endParaRPr lang="en-GB" sz="6600" dirty="0">
              <a:solidFill>
                <a:srgbClr val="FFFFFF"/>
              </a:solidFill>
            </a:endParaRPr>
          </a:p>
        </p:txBody>
      </p:sp>
      <p:sp>
        <p:nvSpPr>
          <p:cNvPr id="3" name="Subtitle 2">
            <a:extLst>
              <a:ext uri="{FF2B5EF4-FFF2-40B4-BE49-F238E27FC236}">
                <a16:creationId xmlns:a16="http://schemas.microsoft.com/office/drawing/2014/main" id="{5135F6E4-C788-4872-8FD8-4EF32A403F03}"/>
              </a:ext>
            </a:extLst>
          </p:cNvPr>
          <p:cNvSpPr>
            <a:spLocks noGrp="1"/>
          </p:cNvSpPr>
          <p:nvPr>
            <p:ph type="subTitle" idx="1"/>
          </p:nvPr>
        </p:nvSpPr>
        <p:spPr>
          <a:xfrm>
            <a:off x="1524000" y="4069354"/>
            <a:ext cx="9144000" cy="1265285"/>
          </a:xfrm>
        </p:spPr>
        <p:txBody>
          <a:bodyPr>
            <a:normAutofit/>
          </a:bodyPr>
          <a:lstStyle/>
          <a:p>
            <a:r>
              <a:rPr lang="en-US" sz="3600" dirty="0">
                <a:solidFill>
                  <a:srgbClr val="FFFFFF"/>
                </a:solidFill>
              </a:rPr>
              <a:t>How can we get drinkable water from seawater?</a:t>
            </a:r>
            <a:endParaRPr lang="en-GB" sz="3600" dirty="0">
              <a:solidFill>
                <a:srgbClr val="FFFFFF"/>
              </a:solidFill>
            </a:endParaRPr>
          </a:p>
        </p:txBody>
      </p:sp>
      <p:grpSp>
        <p:nvGrpSpPr>
          <p:cNvPr id="48" name="Cross">
            <a:extLst>
              <a:ext uri="{FF2B5EF4-FFF2-40B4-BE49-F238E27FC236}">
                <a16:creationId xmlns:a16="http://schemas.microsoft.com/office/drawing/2014/main" id="{DDB99EF5-8801-40E2-83D3-196FADCBBA7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030939" y="3874229"/>
            <a:ext cx="118872" cy="118872"/>
            <a:chOff x="1175347" y="3733800"/>
            <a:chExt cx="118872" cy="118872"/>
          </a:xfrm>
        </p:grpSpPr>
        <p:cxnSp>
          <p:nvCxnSpPr>
            <p:cNvPr id="49" name="Straight Connector 48">
              <a:extLst>
                <a:ext uri="{FF2B5EF4-FFF2-40B4-BE49-F238E27FC236}">
                  <a16:creationId xmlns:a16="http://schemas.microsoft.com/office/drawing/2014/main" id="{50FE3A76-C0EC-41F2-92AD-1A75BA37712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34783" y="3733800"/>
              <a:ext cx="0" cy="118872"/>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cxnSp>
          <p:nvCxnSpPr>
            <p:cNvPr id="50" name="Straight Connector 49">
              <a:extLst>
                <a:ext uri="{FF2B5EF4-FFF2-40B4-BE49-F238E27FC236}">
                  <a16:creationId xmlns:a16="http://schemas.microsoft.com/office/drawing/2014/main" id="{C22AF00A-AACB-4D06-A706-4231FD4EC6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347" y="3793236"/>
              <a:ext cx="118872" cy="0"/>
            </a:xfrm>
            <a:prstGeom prst="line">
              <a:avLst/>
            </a:prstGeom>
            <a:ln w="12700">
              <a:solidFill>
                <a:schemeClr val="accent5"/>
              </a:solidFill>
            </a:ln>
          </p:spPr>
          <p:style>
            <a:lnRef idx="1">
              <a:schemeClr val="accent2"/>
            </a:lnRef>
            <a:fillRef idx="0">
              <a:schemeClr val="accent2"/>
            </a:fillRef>
            <a:effectRef idx="0">
              <a:schemeClr val="accent2"/>
            </a:effectRef>
            <a:fontRef idx="minor">
              <a:schemeClr val="tx1"/>
            </a:fontRef>
          </p:style>
        </p:cxnSp>
      </p:grpSp>
      <p:pic>
        <p:nvPicPr>
          <p:cNvPr id="5" name="Audio 4">
            <a:hlinkClick r:id="" action="ppaction://media"/>
            <a:extLst>
              <a:ext uri="{FF2B5EF4-FFF2-40B4-BE49-F238E27FC236}">
                <a16:creationId xmlns:a16="http://schemas.microsoft.com/office/drawing/2014/main" id="{55D2A922-9353-49D8-995C-EFC7D8EC2B1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298141502"/>
      </p:ext>
    </p:extLst>
  </p:cSld>
  <p:clrMapOvr>
    <a:masterClrMapping/>
  </p:clrMapOvr>
  <mc:AlternateContent xmlns:mc="http://schemas.openxmlformats.org/markup-compatibility/2006">
    <mc:Choice xmlns:p14="http://schemas.microsoft.com/office/powerpoint/2010/main" Requires="p14">
      <p:transition spd="slow" p14:dur="2000" advTm="28631"/>
    </mc:Choice>
    <mc:Fallback>
      <p:transition spd="slow" advTm="286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94C2246-9095-4A23-B0AD-F7A45F21664E}"/>
              </a:ext>
            </a:extLst>
          </p:cNvPr>
          <p:cNvPicPr>
            <a:picLocks noChangeAspect="1"/>
          </p:cNvPicPr>
          <p:nvPr/>
        </p:nvPicPr>
        <p:blipFill>
          <a:blip r:embed="rId4"/>
          <a:stretch>
            <a:fillRect/>
          </a:stretch>
        </p:blipFill>
        <p:spPr>
          <a:xfrm>
            <a:off x="4665272" y="1139114"/>
            <a:ext cx="6487430" cy="3343742"/>
          </a:xfrm>
          <a:prstGeom prst="rect">
            <a:avLst/>
          </a:prstGeom>
        </p:spPr>
      </p:pic>
      <p:sp>
        <p:nvSpPr>
          <p:cNvPr id="4" name="TextBox 3">
            <a:extLst>
              <a:ext uri="{FF2B5EF4-FFF2-40B4-BE49-F238E27FC236}">
                <a16:creationId xmlns:a16="http://schemas.microsoft.com/office/drawing/2014/main" id="{2264944E-033E-4392-8D30-7A16D30F56F0}"/>
              </a:ext>
            </a:extLst>
          </p:cNvPr>
          <p:cNvSpPr txBox="1"/>
          <p:nvPr/>
        </p:nvSpPr>
        <p:spPr>
          <a:xfrm>
            <a:off x="104775" y="5219700"/>
            <a:ext cx="11771171" cy="830997"/>
          </a:xfrm>
          <a:prstGeom prst="rect">
            <a:avLst/>
          </a:prstGeom>
          <a:noFill/>
        </p:spPr>
        <p:txBody>
          <a:bodyPr wrap="none" rtlCol="0">
            <a:spAutoFit/>
          </a:bodyPr>
          <a:lstStyle/>
          <a:p>
            <a:r>
              <a:rPr lang="en-US" sz="2400" dirty="0"/>
              <a:t>How is this shipwrecked explorer going to make some fresh water from the seawater </a:t>
            </a:r>
          </a:p>
          <a:p>
            <a:r>
              <a:rPr lang="en-US" sz="2400" dirty="0"/>
              <a:t>around him?</a:t>
            </a:r>
            <a:endParaRPr lang="en-GB" sz="2400" dirty="0"/>
          </a:p>
        </p:txBody>
      </p:sp>
      <p:sp>
        <p:nvSpPr>
          <p:cNvPr id="5" name="TextBox 4">
            <a:extLst>
              <a:ext uri="{FF2B5EF4-FFF2-40B4-BE49-F238E27FC236}">
                <a16:creationId xmlns:a16="http://schemas.microsoft.com/office/drawing/2014/main" id="{C01017C1-49B2-4812-B9EB-EB6F589AA0A5}"/>
              </a:ext>
            </a:extLst>
          </p:cNvPr>
          <p:cNvSpPr txBox="1"/>
          <p:nvPr/>
        </p:nvSpPr>
        <p:spPr>
          <a:xfrm>
            <a:off x="0" y="1933575"/>
            <a:ext cx="4620176" cy="954107"/>
          </a:xfrm>
          <a:prstGeom prst="rect">
            <a:avLst/>
          </a:prstGeom>
          <a:noFill/>
        </p:spPr>
        <p:txBody>
          <a:bodyPr wrap="none" rtlCol="0">
            <a:spAutoFit/>
          </a:bodyPr>
          <a:lstStyle/>
          <a:p>
            <a:r>
              <a:rPr lang="en-US" sz="2800" dirty="0"/>
              <a:t>Why is it not a good idea to </a:t>
            </a:r>
          </a:p>
          <a:p>
            <a:r>
              <a:rPr lang="en-US" sz="2800" dirty="0"/>
              <a:t>drink seawater?</a:t>
            </a:r>
            <a:endParaRPr lang="en-GB" sz="2800" dirty="0"/>
          </a:p>
        </p:txBody>
      </p:sp>
      <p:pic>
        <p:nvPicPr>
          <p:cNvPr id="2" name="Audio 1">
            <a:hlinkClick r:id="" action="ppaction://media"/>
            <a:extLst>
              <a:ext uri="{FF2B5EF4-FFF2-40B4-BE49-F238E27FC236}">
                <a16:creationId xmlns:a16="http://schemas.microsoft.com/office/drawing/2014/main" id="{4D13A0C2-5A59-4A2F-9993-3989AD3A6FCC}"/>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464662329"/>
      </p:ext>
    </p:extLst>
  </p:cSld>
  <p:clrMapOvr>
    <a:masterClrMapping/>
  </p:clrMapOvr>
  <mc:AlternateContent xmlns:mc="http://schemas.openxmlformats.org/markup-compatibility/2006">
    <mc:Choice xmlns:p14="http://schemas.microsoft.com/office/powerpoint/2010/main" Requires="p14">
      <p:transition spd="slow" p14:dur="2000" advTm="27154"/>
    </mc:Choice>
    <mc:Fallback>
      <p:transition spd="slow" advTm="271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0" name="Rectangle 7">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21" name="Freeform: Shape 9">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22" name="Freeform: Shape 11">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23" name="Freeform: Shape 13">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24"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7" name="Freeform: Shape 16">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18" name="Freeform: Shape 17">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19" name="Freeform: Shape 18">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125"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26" name="Freeform: Shape 25">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7" name="Freeform: Shape 26">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8" name="Freeform: Shape 27">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126" name="Rectangle 33">
            <a:extLst>
              <a:ext uri="{FF2B5EF4-FFF2-40B4-BE49-F238E27FC236}">
                <a16:creationId xmlns:a16="http://schemas.microsoft.com/office/drawing/2014/main" id="{F1174801-1395-44C5-9B00-CCAC45C056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27" name="Rectangle 35">
            <a:extLst>
              <a:ext uri="{FF2B5EF4-FFF2-40B4-BE49-F238E27FC236}">
                <a16:creationId xmlns:a16="http://schemas.microsoft.com/office/drawing/2014/main" id="{996DFAFB-BCE1-4BEC-82FB-D574234DEF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pic>
        <p:nvPicPr>
          <p:cNvPr id="128" name="Picture 3">
            <a:extLst>
              <a:ext uri="{FF2B5EF4-FFF2-40B4-BE49-F238E27FC236}">
                <a16:creationId xmlns:a16="http://schemas.microsoft.com/office/drawing/2014/main" id="{29960F9A-394E-4667-82F9-1DD538ABD513}"/>
              </a:ext>
            </a:extLst>
          </p:cNvPr>
          <p:cNvPicPr>
            <a:picLocks noChangeAspect="1"/>
          </p:cNvPicPr>
          <p:nvPr/>
        </p:nvPicPr>
        <p:blipFill rotWithShape="1">
          <a:blip r:embed="rId4">
            <a:alphaModFix/>
          </a:blip>
          <a:srcRect r="-1" b="15725"/>
          <a:stretch/>
        </p:blipFill>
        <p:spPr>
          <a:xfrm>
            <a:off x="-10255" y="-15555"/>
            <a:ext cx="12188932" cy="6856614"/>
          </a:xfrm>
          <a:prstGeom prst="rect">
            <a:avLst/>
          </a:prstGeom>
        </p:spPr>
      </p:pic>
      <p:sp>
        <p:nvSpPr>
          <p:cNvPr id="129" name="Rectangle 37">
            <a:extLst>
              <a:ext uri="{FF2B5EF4-FFF2-40B4-BE49-F238E27FC236}">
                <a16:creationId xmlns:a16="http://schemas.microsoft.com/office/drawing/2014/main" id="{8D2A0DB3-EF43-4032-9B27-954E12CCB6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0"/>
            <a:ext cx="12188952" cy="3732362"/>
          </a:xfrm>
          <a:prstGeom prst="rect">
            <a:avLst/>
          </a:prstGeom>
          <a:gradFill>
            <a:gsLst>
              <a:gs pos="100000">
                <a:schemeClr val="tx1">
                  <a:alpha val="0"/>
                </a:schemeClr>
              </a:gs>
              <a:gs pos="0">
                <a:schemeClr val="tx1"/>
              </a:gs>
              <a:gs pos="0">
                <a:schemeClr val="tx1">
                  <a:alpha val="4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63188A86-E195-49B9-846A-BF15A2DA6D41}"/>
              </a:ext>
            </a:extLst>
          </p:cNvPr>
          <p:cNvSpPr txBox="1"/>
          <p:nvPr/>
        </p:nvSpPr>
        <p:spPr>
          <a:xfrm>
            <a:off x="996275" y="156477"/>
            <a:ext cx="10190071" cy="1515091"/>
          </a:xfrm>
          <a:prstGeom prst="rect">
            <a:avLst/>
          </a:prstGeom>
        </p:spPr>
        <p:txBody>
          <a:bodyPr vert="horz" lIns="91440" tIns="45720" rIns="91440" bIns="45720" rtlCol="0" anchor="b">
            <a:normAutofit/>
          </a:bodyPr>
          <a:lstStyle/>
          <a:p>
            <a:pPr algn="ctr">
              <a:lnSpc>
                <a:spcPct val="90000"/>
              </a:lnSpc>
              <a:spcBef>
                <a:spcPct val="0"/>
              </a:spcBef>
              <a:spcAft>
                <a:spcPts val="600"/>
              </a:spcAft>
            </a:pPr>
            <a:r>
              <a:rPr lang="en-US" sz="3400" kern="1200">
                <a:solidFill>
                  <a:srgbClr val="FFFFFF"/>
                </a:solidFill>
                <a:latin typeface="+mj-lt"/>
                <a:ea typeface="+mj-ea"/>
                <a:cs typeface="+mj-cs"/>
              </a:rPr>
              <a:t>What is a solution?</a:t>
            </a:r>
          </a:p>
          <a:p>
            <a:pPr algn="ctr">
              <a:lnSpc>
                <a:spcPct val="90000"/>
              </a:lnSpc>
              <a:spcBef>
                <a:spcPct val="0"/>
              </a:spcBef>
              <a:spcAft>
                <a:spcPts val="600"/>
              </a:spcAft>
            </a:pPr>
            <a:r>
              <a:rPr lang="en-US" sz="3400" kern="1200">
                <a:solidFill>
                  <a:srgbClr val="FFFFFF"/>
                </a:solidFill>
                <a:latin typeface="+mj-lt"/>
                <a:ea typeface="+mj-ea"/>
                <a:cs typeface="+mj-cs"/>
              </a:rPr>
              <a:t>What happens when salt dissolves in water?</a:t>
            </a:r>
          </a:p>
        </p:txBody>
      </p:sp>
      <p:grpSp>
        <p:nvGrpSpPr>
          <p:cNvPr id="130" name="Top Left">
            <a:extLst>
              <a:ext uri="{FF2B5EF4-FFF2-40B4-BE49-F238E27FC236}">
                <a16:creationId xmlns:a16="http://schemas.microsoft.com/office/drawing/2014/main" id="{18579DB9-24B0-487B-81E3-8D02AD5F8C8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41" name="Freeform: Shape 40">
              <a:extLst>
                <a:ext uri="{FF2B5EF4-FFF2-40B4-BE49-F238E27FC236}">
                  <a16:creationId xmlns:a16="http://schemas.microsoft.com/office/drawing/2014/main" id="{7180CB2C-161F-4538-9214-24AF97B01A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bg2">
                  <a:alpha val="50000"/>
                </a:schemeClr>
              </a:solidFill>
              <a:prstDash val="lgDash"/>
              <a:round/>
            </a:ln>
          </p:spPr>
          <p:txBody>
            <a:bodyPr rtlCol="0" anchor="ctr"/>
            <a:lstStyle/>
            <a:p>
              <a:endParaRPr lang="en-US"/>
            </a:p>
          </p:txBody>
        </p:sp>
        <p:sp>
          <p:nvSpPr>
            <p:cNvPr id="42" name="Freeform: Shape 41">
              <a:extLst>
                <a:ext uri="{FF2B5EF4-FFF2-40B4-BE49-F238E27FC236}">
                  <a16:creationId xmlns:a16="http://schemas.microsoft.com/office/drawing/2014/main" id="{EE25AFBE-8731-4348-B66F-FD7E38F76A5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bg2">
                  <a:alpha val="50000"/>
                </a:schemeClr>
              </a:solidFill>
              <a:prstDash val="lgDash"/>
              <a:round/>
            </a:ln>
          </p:spPr>
          <p:txBody>
            <a:bodyPr rtlCol="0" anchor="ctr"/>
            <a:lstStyle/>
            <a:p>
              <a:endParaRPr lang="en-US"/>
            </a:p>
          </p:txBody>
        </p:sp>
        <p:sp>
          <p:nvSpPr>
            <p:cNvPr id="43" name="Freeform: Shape 42">
              <a:extLst>
                <a:ext uri="{FF2B5EF4-FFF2-40B4-BE49-F238E27FC236}">
                  <a16:creationId xmlns:a16="http://schemas.microsoft.com/office/drawing/2014/main" id="{5F6C27D8-4E47-470F-B6B5-407CE7D1D7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bg2">
                  <a:alpha val="50000"/>
                </a:schemeClr>
              </a:solidFill>
              <a:prstDash val="lgDash"/>
              <a:round/>
            </a:ln>
          </p:spPr>
          <p:txBody>
            <a:bodyPr rtlCol="0" anchor="ctr"/>
            <a:lstStyle/>
            <a:p>
              <a:endParaRPr lang="en-US"/>
            </a:p>
          </p:txBody>
        </p:sp>
        <p:sp>
          <p:nvSpPr>
            <p:cNvPr id="44" name="Freeform: Shape 43">
              <a:extLst>
                <a:ext uri="{FF2B5EF4-FFF2-40B4-BE49-F238E27FC236}">
                  <a16:creationId xmlns:a16="http://schemas.microsoft.com/office/drawing/2014/main" id="{66348964-B561-445E-A6A4-730FBA4285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bg2">
                  <a:alpha val="50000"/>
                </a:schemeClr>
              </a:solidFill>
              <a:prstDash val="lgDash"/>
              <a:round/>
            </a:ln>
          </p:spPr>
          <p:txBody>
            <a:bodyPr rtlCol="0" anchor="ctr"/>
            <a:lstStyle/>
            <a:p>
              <a:endParaRPr lang="en-US"/>
            </a:p>
          </p:txBody>
        </p:sp>
        <p:sp>
          <p:nvSpPr>
            <p:cNvPr id="45" name="Freeform: Shape 44">
              <a:extLst>
                <a:ext uri="{FF2B5EF4-FFF2-40B4-BE49-F238E27FC236}">
                  <a16:creationId xmlns:a16="http://schemas.microsoft.com/office/drawing/2014/main" id="{C5D1A3FD-B031-4670-8F09-29E8E38D45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bg2">
                  <a:alpha val="50000"/>
                </a:schemeClr>
              </a:solidFill>
              <a:prstDash val="lgDash"/>
              <a:round/>
            </a:ln>
          </p:spPr>
          <p:txBody>
            <a:bodyPr rtlCol="0" anchor="ctr"/>
            <a:lstStyle/>
            <a:p>
              <a:endParaRPr lang="en-US"/>
            </a:p>
          </p:txBody>
        </p:sp>
        <p:sp>
          <p:nvSpPr>
            <p:cNvPr id="46" name="Freeform: Shape 45">
              <a:extLst>
                <a:ext uri="{FF2B5EF4-FFF2-40B4-BE49-F238E27FC236}">
                  <a16:creationId xmlns:a16="http://schemas.microsoft.com/office/drawing/2014/main" id="{80BD3287-1860-4987-8CA5-8728EDBB6B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bg2">
                  <a:alpha val="50000"/>
                </a:schemeClr>
              </a:solidFill>
              <a:prstDash val="lgDash"/>
              <a:round/>
            </a:ln>
          </p:spPr>
          <p:txBody>
            <a:bodyPr rtlCol="0" anchor="ctr"/>
            <a:lstStyle/>
            <a:p>
              <a:endParaRPr lang="en-US"/>
            </a:p>
          </p:txBody>
        </p:sp>
        <p:sp>
          <p:nvSpPr>
            <p:cNvPr id="47" name="Freeform: Shape 46">
              <a:extLst>
                <a:ext uri="{FF2B5EF4-FFF2-40B4-BE49-F238E27FC236}">
                  <a16:creationId xmlns:a16="http://schemas.microsoft.com/office/drawing/2014/main" id="{E1FEEEA6-82B5-4005-A3D5-FC2A152FDDA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bg2">
                  <a:alpha val="50000"/>
                </a:schemeClr>
              </a:solidFill>
              <a:prstDash val="lgDash"/>
              <a:round/>
            </a:ln>
          </p:spPr>
          <p:txBody>
            <a:bodyPr rtlCol="0" anchor="ctr"/>
            <a:lstStyle/>
            <a:p>
              <a:endParaRPr lang="en-US" dirty="0"/>
            </a:p>
          </p:txBody>
        </p:sp>
      </p:grpSp>
      <p:grpSp>
        <p:nvGrpSpPr>
          <p:cNvPr id="131" name="Bottom Right">
            <a:extLst>
              <a:ext uri="{FF2B5EF4-FFF2-40B4-BE49-F238E27FC236}">
                <a16:creationId xmlns:a16="http://schemas.microsoft.com/office/drawing/2014/main" id="{8F281804-17FE-49B9-9065-1A44CD473CA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80400" y="3276601"/>
            <a:ext cx="4211600" cy="3581399"/>
            <a:chOff x="7980400" y="3276601"/>
            <a:chExt cx="4211600" cy="3581399"/>
          </a:xfrm>
        </p:grpSpPr>
        <p:grpSp>
          <p:nvGrpSpPr>
            <p:cNvPr id="132" name="Graphic 157">
              <a:extLst>
                <a:ext uri="{FF2B5EF4-FFF2-40B4-BE49-F238E27FC236}">
                  <a16:creationId xmlns:a16="http://schemas.microsoft.com/office/drawing/2014/main" id="{737BB70B-7AAF-4229-8400-5AFF12A2367A}"/>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8"/>
              <a:chOff x="4114800" y="1423987"/>
              <a:chExt cx="3961542" cy="4007547"/>
            </a:xfrm>
            <a:noFill/>
          </p:grpSpPr>
          <p:sp>
            <p:nvSpPr>
              <p:cNvPr id="52" name="Freeform: Shape 51">
                <a:extLst>
                  <a:ext uri="{FF2B5EF4-FFF2-40B4-BE49-F238E27FC236}">
                    <a16:creationId xmlns:a16="http://schemas.microsoft.com/office/drawing/2014/main" id="{9B992201-AA48-4BE7-ADC2-908B16934F4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bg2">
                    <a:alpha val="35000"/>
                  </a:schemeClr>
                </a:solidFill>
                <a:prstDash val="lgDash"/>
                <a:round/>
              </a:ln>
            </p:spPr>
            <p:txBody>
              <a:bodyPr rtlCol="0" anchor="ctr"/>
              <a:lstStyle/>
              <a:p>
                <a:endParaRPr lang="en-US"/>
              </a:p>
            </p:txBody>
          </p:sp>
          <p:sp>
            <p:nvSpPr>
              <p:cNvPr id="53" name="Freeform: Shape 52">
                <a:extLst>
                  <a:ext uri="{FF2B5EF4-FFF2-40B4-BE49-F238E27FC236}">
                    <a16:creationId xmlns:a16="http://schemas.microsoft.com/office/drawing/2014/main" id="{840E3649-4ED2-4501-AF92-DEC3DFF5C8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bg2">
                    <a:alpha val="35000"/>
                  </a:schemeClr>
                </a:solidFill>
                <a:prstDash val="lgDash"/>
                <a:round/>
              </a:ln>
            </p:spPr>
            <p:txBody>
              <a:bodyPr rtlCol="0" anchor="ctr"/>
              <a:lstStyle/>
              <a:p>
                <a:endParaRPr lang="en-US"/>
              </a:p>
            </p:txBody>
          </p:sp>
          <p:sp>
            <p:nvSpPr>
              <p:cNvPr id="54" name="Freeform: Shape 53">
                <a:extLst>
                  <a:ext uri="{FF2B5EF4-FFF2-40B4-BE49-F238E27FC236}">
                    <a16:creationId xmlns:a16="http://schemas.microsoft.com/office/drawing/2014/main" id="{68B38FD5-4195-4693-8AB7-D01C58D21E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bg2">
                    <a:alpha val="35000"/>
                  </a:schemeClr>
                </a:solidFill>
                <a:prstDash val="lgDash"/>
                <a:round/>
              </a:ln>
            </p:spPr>
            <p:txBody>
              <a:bodyPr rtlCol="0" anchor="ctr"/>
              <a:lstStyle/>
              <a:p>
                <a:endParaRPr lang="en-US"/>
              </a:p>
            </p:txBody>
          </p:sp>
          <p:sp>
            <p:nvSpPr>
              <p:cNvPr id="55" name="Freeform: Shape 54">
                <a:extLst>
                  <a:ext uri="{FF2B5EF4-FFF2-40B4-BE49-F238E27FC236}">
                    <a16:creationId xmlns:a16="http://schemas.microsoft.com/office/drawing/2014/main" id="{F0635352-3FD2-43A8-832C-705F1CB9173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bg2">
                    <a:alpha val="35000"/>
                  </a:schemeClr>
                </a:solidFill>
                <a:prstDash val="lgDash"/>
                <a:round/>
              </a:ln>
            </p:spPr>
            <p:txBody>
              <a:bodyPr rtlCol="0" anchor="ctr"/>
              <a:lstStyle/>
              <a:p>
                <a:endParaRPr lang="en-US"/>
              </a:p>
            </p:txBody>
          </p:sp>
          <p:sp>
            <p:nvSpPr>
              <p:cNvPr id="56" name="Freeform: Shape 55">
                <a:extLst>
                  <a:ext uri="{FF2B5EF4-FFF2-40B4-BE49-F238E27FC236}">
                    <a16:creationId xmlns:a16="http://schemas.microsoft.com/office/drawing/2014/main" id="{FBEAF61E-74F7-41BA-9576-39B1961501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bg2">
                    <a:alpha val="35000"/>
                  </a:schemeClr>
                </a:solidFill>
                <a:prstDash val="lgDash"/>
                <a:round/>
              </a:ln>
            </p:spPr>
            <p:txBody>
              <a:bodyPr rtlCol="0" anchor="ctr"/>
              <a:lstStyle/>
              <a:p>
                <a:endParaRPr lang="en-US"/>
              </a:p>
            </p:txBody>
          </p:sp>
          <p:sp>
            <p:nvSpPr>
              <p:cNvPr id="57" name="Freeform: Shape 56">
                <a:extLst>
                  <a:ext uri="{FF2B5EF4-FFF2-40B4-BE49-F238E27FC236}">
                    <a16:creationId xmlns:a16="http://schemas.microsoft.com/office/drawing/2014/main" id="{AB31D9B5-1401-4F40-BEE6-D492919954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bg2">
                    <a:alpha val="35000"/>
                  </a:schemeClr>
                </a:solidFill>
                <a:prstDash val="lgDash"/>
                <a:round/>
              </a:ln>
            </p:spPr>
            <p:txBody>
              <a:bodyPr rtlCol="0" anchor="ctr"/>
              <a:lstStyle/>
              <a:p>
                <a:endParaRPr lang="en-US"/>
              </a:p>
            </p:txBody>
          </p:sp>
          <p:sp>
            <p:nvSpPr>
              <p:cNvPr id="58" name="Freeform: Shape 57">
                <a:extLst>
                  <a:ext uri="{FF2B5EF4-FFF2-40B4-BE49-F238E27FC236}">
                    <a16:creationId xmlns:a16="http://schemas.microsoft.com/office/drawing/2014/main" id="{8EDD38F5-BC63-401D-8C72-8D41A360A9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bg2">
                    <a:alpha val="35000"/>
                  </a:schemeClr>
                </a:solidFill>
                <a:prstDash val="lgDash"/>
                <a:round/>
              </a:ln>
            </p:spPr>
            <p:txBody>
              <a:bodyPr rtlCol="0" anchor="ctr"/>
              <a:lstStyle/>
              <a:p>
                <a:endParaRPr lang="en-US"/>
              </a:p>
            </p:txBody>
          </p:sp>
        </p:grpSp>
        <p:sp>
          <p:nvSpPr>
            <p:cNvPr id="51" name="Freeform: Shape 50">
              <a:extLst>
                <a:ext uri="{FF2B5EF4-FFF2-40B4-BE49-F238E27FC236}">
                  <a16:creationId xmlns:a16="http://schemas.microsoft.com/office/drawing/2014/main" id="{05CE5B18-7300-438F-80EB-4F4E431C80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3" name="TextBox 2">
            <a:extLst>
              <a:ext uri="{FF2B5EF4-FFF2-40B4-BE49-F238E27FC236}">
                <a16:creationId xmlns:a16="http://schemas.microsoft.com/office/drawing/2014/main" id="{E0FAC1DA-63F6-4093-A6A6-8E8E4D56B913}"/>
              </a:ext>
            </a:extLst>
          </p:cNvPr>
          <p:cNvSpPr txBox="1"/>
          <p:nvPr/>
        </p:nvSpPr>
        <p:spPr>
          <a:xfrm>
            <a:off x="2832902" y="3658966"/>
            <a:ext cx="8610580" cy="2246769"/>
          </a:xfrm>
          <a:prstGeom prst="rect">
            <a:avLst/>
          </a:prstGeom>
          <a:solidFill>
            <a:schemeClr val="bg1"/>
          </a:solidFill>
        </p:spPr>
        <p:txBody>
          <a:bodyPr wrap="square" rtlCol="0">
            <a:spAutoFit/>
          </a:bodyPr>
          <a:lstStyle/>
          <a:p>
            <a:r>
              <a:rPr lang="en-US" sz="2800" dirty="0"/>
              <a:t>The salt (called the </a:t>
            </a:r>
            <a:r>
              <a:rPr lang="en-US" sz="2800" b="1" dirty="0"/>
              <a:t>solute</a:t>
            </a:r>
            <a:r>
              <a:rPr lang="en-US" sz="2800" dirty="0"/>
              <a:t>) mixes with the water (the </a:t>
            </a:r>
            <a:r>
              <a:rPr lang="en-US" sz="2800" b="1" dirty="0"/>
              <a:t>solvent</a:t>
            </a:r>
            <a:r>
              <a:rPr lang="en-US" sz="2800" dirty="0"/>
              <a:t>) to make a homogeneous  </a:t>
            </a:r>
            <a:r>
              <a:rPr lang="en-US" sz="2800" b="1" dirty="0"/>
              <a:t>solution</a:t>
            </a:r>
            <a:r>
              <a:rPr lang="en-US" sz="2800" dirty="0"/>
              <a:t>. That means that the salt has mixed so well with the water that you can no longer see the difference between the water and the salt.</a:t>
            </a:r>
            <a:endParaRPr lang="en-GB" sz="2800" dirty="0"/>
          </a:p>
        </p:txBody>
      </p:sp>
      <p:pic>
        <p:nvPicPr>
          <p:cNvPr id="4" name="Audio 3">
            <a:hlinkClick r:id="" action="ppaction://media"/>
            <a:extLst>
              <a:ext uri="{FF2B5EF4-FFF2-40B4-BE49-F238E27FC236}">
                <a16:creationId xmlns:a16="http://schemas.microsoft.com/office/drawing/2014/main" id="{CFD47A3E-DC7C-4AC6-91EB-584D2F8DCB9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613394189"/>
      </p:ext>
    </p:extLst>
  </p:cSld>
  <p:clrMapOvr>
    <a:masterClrMapping/>
  </p:clrMapOvr>
  <mc:AlternateContent xmlns:mc="http://schemas.openxmlformats.org/markup-compatibility/2006">
    <mc:Choice xmlns:p14="http://schemas.microsoft.com/office/powerpoint/2010/main" Requires="p14">
      <p:transition spd="slow" p14:dur="2000" advTm="45873"/>
    </mc:Choice>
    <mc:Fallback>
      <p:transition spd="slow" advTm="458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7C30F37-4DFC-4CCC-A71C-3A7DFF084A10}"/>
              </a:ext>
            </a:extLst>
          </p:cNvPr>
          <p:cNvPicPr>
            <a:picLocks noChangeAspect="1"/>
          </p:cNvPicPr>
          <p:nvPr/>
        </p:nvPicPr>
        <p:blipFill>
          <a:blip r:embed="rId4"/>
          <a:stretch>
            <a:fillRect/>
          </a:stretch>
        </p:blipFill>
        <p:spPr>
          <a:xfrm>
            <a:off x="2033020" y="385417"/>
            <a:ext cx="8125959" cy="4944165"/>
          </a:xfrm>
          <a:prstGeom prst="rect">
            <a:avLst/>
          </a:prstGeom>
        </p:spPr>
      </p:pic>
      <p:sp>
        <p:nvSpPr>
          <p:cNvPr id="4" name="TextBox 3">
            <a:extLst>
              <a:ext uri="{FF2B5EF4-FFF2-40B4-BE49-F238E27FC236}">
                <a16:creationId xmlns:a16="http://schemas.microsoft.com/office/drawing/2014/main" id="{01695D25-65F8-4BDE-BCD5-8FCA91E6E37B}"/>
              </a:ext>
            </a:extLst>
          </p:cNvPr>
          <p:cNvSpPr txBox="1"/>
          <p:nvPr/>
        </p:nvSpPr>
        <p:spPr>
          <a:xfrm>
            <a:off x="1666875" y="6134100"/>
            <a:ext cx="8538171" cy="523220"/>
          </a:xfrm>
          <a:prstGeom prst="rect">
            <a:avLst/>
          </a:prstGeom>
          <a:noFill/>
        </p:spPr>
        <p:txBody>
          <a:bodyPr wrap="none" rtlCol="0">
            <a:spAutoFit/>
          </a:bodyPr>
          <a:lstStyle/>
          <a:p>
            <a:r>
              <a:rPr lang="en-US" sz="2800" dirty="0"/>
              <a:t>Take a few minutes to think about these questions …</a:t>
            </a:r>
            <a:endParaRPr lang="en-GB" sz="2800" dirty="0"/>
          </a:p>
        </p:txBody>
      </p:sp>
      <p:pic>
        <p:nvPicPr>
          <p:cNvPr id="5" name="Graphic 4" descr="Pause with solid fill">
            <a:extLst>
              <a:ext uri="{FF2B5EF4-FFF2-40B4-BE49-F238E27FC236}">
                <a16:creationId xmlns:a16="http://schemas.microsoft.com/office/drawing/2014/main" id="{A3C49B09-D984-45EC-A4C4-5C6887C89268}"/>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10814481" y="237478"/>
            <a:ext cx="914400" cy="914400"/>
          </a:xfrm>
          <a:prstGeom prst="rect">
            <a:avLst/>
          </a:prstGeom>
        </p:spPr>
      </p:pic>
      <p:pic>
        <p:nvPicPr>
          <p:cNvPr id="7" name="Audio 6">
            <a:hlinkClick r:id="" action="ppaction://media"/>
            <a:extLst>
              <a:ext uri="{FF2B5EF4-FFF2-40B4-BE49-F238E27FC236}">
                <a16:creationId xmlns:a16="http://schemas.microsoft.com/office/drawing/2014/main" id="{28C8253E-1F3B-4F8D-B6F7-28E697AE358F}"/>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659077835"/>
      </p:ext>
    </p:extLst>
  </p:cSld>
  <p:clrMapOvr>
    <a:masterClrMapping/>
  </p:clrMapOvr>
  <mc:AlternateContent xmlns:mc="http://schemas.openxmlformats.org/markup-compatibility/2006">
    <mc:Choice xmlns:p14="http://schemas.microsoft.com/office/powerpoint/2010/main" Requires="p14">
      <p:transition spd="slow" p14:dur="2000" advTm="121586"/>
    </mc:Choice>
    <mc:Fallback>
      <p:transition spd="slow" advTm="1215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AF64AE-0189-40C0-A04E-03EC29E74133}"/>
              </a:ext>
            </a:extLst>
          </p:cNvPr>
          <p:cNvSpPr txBox="1"/>
          <p:nvPr/>
        </p:nvSpPr>
        <p:spPr>
          <a:xfrm>
            <a:off x="198076" y="1786631"/>
            <a:ext cx="11993924" cy="954107"/>
          </a:xfrm>
          <a:prstGeom prst="rect">
            <a:avLst/>
          </a:prstGeom>
          <a:noFill/>
        </p:spPr>
        <p:txBody>
          <a:bodyPr wrap="none" rtlCol="0">
            <a:spAutoFit/>
          </a:bodyPr>
          <a:lstStyle/>
          <a:p>
            <a:r>
              <a:rPr lang="en-US" sz="2800" dirty="0"/>
              <a:t>This week you are going to carry out two different experiments involving a </a:t>
            </a:r>
          </a:p>
          <a:p>
            <a:r>
              <a:rPr lang="en-US" sz="2800" dirty="0"/>
              <a:t>salt water solution.</a:t>
            </a:r>
            <a:endParaRPr lang="en-GB" sz="2800" dirty="0"/>
          </a:p>
        </p:txBody>
      </p:sp>
      <p:sp>
        <p:nvSpPr>
          <p:cNvPr id="3" name="TextBox 2">
            <a:extLst>
              <a:ext uri="{FF2B5EF4-FFF2-40B4-BE49-F238E27FC236}">
                <a16:creationId xmlns:a16="http://schemas.microsoft.com/office/drawing/2014/main" id="{53861853-FCA8-478C-9734-2C43C2B305AD}"/>
              </a:ext>
            </a:extLst>
          </p:cNvPr>
          <p:cNvSpPr txBox="1"/>
          <p:nvPr/>
        </p:nvSpPr>
        <p:spPr>
          <a:xfrm>
            <a:off x="945287" y="3597675"/>
            <a:ext cx="9479903" cy="1569660"/>
          </a:xfrm>
          <a:prstGeom prst="rect">
            <a:avLst/>
          </a:prstGeom>
          <a:noFill/>
        </p:spPr>
        <p:txBody>
          <a:bodyPr wrap="none" rtlCol="0">
            <a:spAutoFit/>
          </a:bodyPr>
          <a:lstStyle/>
          <a:p>
            <a:pPr marL="457200" indent="-457200">
              <a:buAutoNum type="arabicPeriod"/>
            </a:pPr>
            <a:r>
              <a:rPr lang="en-US" sz="3200" dirty="0">
                <a:solidFill>
                  <a:srgbClr val="002060"/>
                </a:solidFill>
              </a:rPr>
              <a:t>To recover fresh water from a salt water solution.</a:t>
            </a:r>
          </a:p>
          <a:p>
            <a:pPr marL="457200" indent="-457200">
              <a:buAutoNum type="arabicPeriod"/>
            </a:pPr>
            <a:endParaRPr lang="en-US" sz="3200" dirty="0">
              <a:solidFill>
                <a:srgbClr val="002060"/>
              </a:solidFill>
            </a:endParaRPr>
          </a:p>
          <a:p>
            <a:pPr marL="457200" indent="-457200">
              <a:buAutoNum type="arabicPeriod"/>
            </a:pPr>
            <a:r>
              <a:rPr lang="en-US" sz="3200" dirty="0">
                <a:solidFill>
                  <a:srgbClr val="002060"/>
                </a:solidFill>
              </a:rPr>
              <a:t>To recover the salt from a salt water solution.</a:t>
            </a:r>
            <a:endParaRPr lang="en-GB" sz="3200" dirty="0">
              <a:solidFill>
                <a:srgbClr val="002060"/>
              </a:solidFill>
            </a:endParaRPr>
          </a:p>
        </p:txBody>
      </p:sp>
      <p:sp>
        <p:nvSpPr>
          <p:cNvPr id="4" name="TextBox 3">
            <a:extLst>
              <a:ext uri="{FF2B5EF4-FFF2-40B4-BE49-F238E27FC236}">
                <a16:creationId xmlns:a16="http://schemas.microsoft.com/office/drawing/2014/main" id="{F5D2DF03-4272-4AB2-B73A-1BABFB2111B2}"/>
              </a:ext>
            </a:extLst>
          </p:cNvPr>
          <p:cNvSpPr txBox="1"/>
          <p:nvPr/>
        </p:nvSpPr>
        <p:spPr>
          <a:xfrm>
            <a:off x="515245" y="5703348"/>
            <a:ext cx="11359585" cy="461665"/>
          </a:xfrm>
          <a:prstGeom prst="rect">
            <a:avLst/>
          </a:prstGeom>
          <a:noFill/>
        </p:spPr>
        <p:txBody>
          <a:bodyPr wrap="none" rtlCol="0">
            <a:spAutoFit/>
          </a:bodyPr>
          <a:lstStyle/>
          <a:p>
            <a:r>
              <a:rPr lang="en-US" sz="2400" u="sng" dirty="0"/>
              <a:t>LI: To describe and explain how dissolved material can be separated from a liquid.</a:t>
            </a:r>
            <a:endParaRPr lang="en-GB" sz="2400" u="sng" dirty="0"/>
          </a:p>
        </p:txBody>
      </p:sp>
      <p:pic>
        <p:nvPicPr>
          <p:cNvPr id="5" name="Audio 4">
            <a:hlinkClick r:id="" action="ppaction://media"/>
            <a:extLst>
              <a:ext uri="{FF2B5EF4-FFF2-40B4-BE49-F238E27FC236}">
                <a16:creationId xmlns:a16="http://schemas.microsoft.com/office/drawing/2014/main" id="{85263274-D89D-4340-AEC6-F744F7BA384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731163799"/>
      </p:ext>
    </p:extLst>
  </p:cSld>
  <p:clrMapOvr>
    <a:masterClrMapping/>
  </p:clrMapOvr>
  <mc:AlternateContent xmlns:mc="http://schemas.openxmlformats.org/markup-compatibility/2006">
    <mc:Choice xmlns:p14="http://schemas.microsoft.com/office/powerpoint/2010/main" Requires="p14">
      <p:transition spd="slow" p14:dur="2000" advTm="28136"/>
    </mc:Choice>
    <mc:Fallback>
      <p:transition spd="slow" advTm="281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9941998-5EA3-40FE-A204-A47CAAFBF84B}"/>
              </a:ext>
            </a:extLst>
          </p:cNvPr>
          <p:cNvSpPr txBox="1"/>
          <p:nvPr/>
        </p:nvSpPr>
        <p:spPr>
          <a:xfrm>
            <a:off x="692458" y="513943"/>
            <a:ext cx="2303836" cy="523220"/>
          </a:xfrm>
          <a:prstGeom prst="rect">
            <a:avLst/>
          </a:prstGeom>
          <a:noFill/>
        </p:spPr>
        <p:txBody>
          <a:bodyPr wrap="none" rtlCol="0">
            <a:spAutoFit/>
          </a:bodyPr>
          <a:lstStyle/>
          <a:p>
            <a:r>
              <a:rPr lang="en-US" sz="2800" u="sng" dirty="0"/>
              <a:t>Experiment 1</a:t>
            </a:r>
            <a:endParaRPr lang="en-GB" sz="2800" u="sng" dirty="0"/>
          </a:p>
        </p:txBody>
      </p:sp>
      <p:pic>
        <p:nvPicPr>
          <p:cNvPr id="2" name="Picture 1">
            <a:extLst>
              <a:ext uri="{FF2B5EF4-FFF2-40B4-BE49-F238E27FC236}">
                <a16:creationId xmlns:a16="http://schemas.microsoft.com/office/drawing/2014/main" id="{3914A5C5-E15C-4736-94E4-43DAFD60F189}"/>
              </a:ext>
            </a:extLst>
          </p:cNvPr>
          <p:cNvPicPr>
            <a:picLocks noChangeAspect="1"/>
          </p:cNvPicPr>
          <p:nvPr/>
        </p:nvPicPr>
        <p:blipFill>
          <a:blip r:embed="rId4"/>
          <a:stretch>
            <a:fillRect/>
          </a:stretch>
        </p:blipFill>
        <p:spPr>
          <a:xfrm>
            <a:off x="10867707" y="219682"/>
            <a:ext cx="914479" cy="914479"/>
          </a:xfrm>
          <a:prstGeom prst="rect">
            <a:avLst/>
          </a:prstGeom>
        </p:spPr>
      </p:pic>
      <p:pic>
        <p:nvPicPr>
          <p:cNvPr id="7" name="Picture 6" descr="Diagram, schematic&#10;&#10;Description automatically generated">
            <a:extLst>
              <a:ext uri="{FF2B5EF4-FFF2-40B4-BE49-F238E27FC236}">
                <a16:creationId xmlns:a16="http://schemas.microsoft.com/office/drawing/2014/main" id="{11DCBF83-24B9-40A6-B840-1B19271E69B9}"/>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0028" y="1555221"/>
            <a:ext cx="5212532" cy="4244708"/>
          </a:xfrm>
          <a:prstGeom prst="rect">
            <a:avLst/>
          </a:prstGeom>
        </p:spPr>
      </p:pic>
      <p:pic>
        <p:nvPicPr>
          <p:cNvPr id="9" name="Picture 8" descr="A white fan on a wall&#10;&#10;Description automatically generated with low confidence">
            <a:extLst>
              <a:ext uri="{FF2B5EF4-FFF2-40B4-BE49-F238E27FC236}">
                <a16:creationId xmlns:a16="http://schemas.microsoft.com/office/drawing/2014/main" id="{E3135945-C36B-47E6-B2B3-06D85AB158F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6319915" y="1934592"/>
            <a:ext cx="4647955" cy="3485966"/>
          </a:xfrm>
          <a:prstGeom prst="rect">
            <a:avLst/>
          </a:prstGeom>
        </p:spPr>
      </p:pic>
      <p:sp>
        <p:nvSpPr>
          <p:cNvPr id="10" name="TextBox 9">
            <a:extLst>
              <a:ext uri="{FF2B5EF4-FFF2-40B4-BE49-F238E27FC236}">
                <a16:creationId xmlns:a16="http://schemas.microsoft.com/office/drawing/2014/main" id="{46253D80-DA2E-4D40-9850-275F76850DA8}"/>
              </a:ext>
            </a:extLst>
          </p:cNvPr>
          <p:cNvSpPr txBox="1"/>
          <p:nvPr/>
        </p:nvSpPr>
        <p:spPr>
          <a:xfrm>
            <a:off x="1508386" y="1855433"/>
            <a:ext cx="671979" cy="369332"/>
          </a:xfrm>
          <a:prstGeom prst="rect">
            <a:avLst/>
          </a:prstGeom>
          <a:noFill/>
        </p:spPr>
        <p:txBody>
          <a:bodyPr wrap="none" rtlCol="0">
            <a:spAutoFit/>
          </a:bodyPr>
          <a:lstStyle/>
          <a:p>
            <a:r>
              <a:rPr lang="en-US" dirty="0"/>
              <a:t>Heat</a:t>
            </a:r>
            <a:endParaRPr lang="en-GB" dirty="0"/>
          </a:p>
        </p:txBody>
      </p:sp>
      <p:sp>
        <p:nvSpPr>
          <p:cNvPr id="11" name="TextBox 10">
            <a:extLst>
              <a:ext uri="{FF2B5EF4-FFF2-40B4-BE49-F238E27FC236}">
                <a16:creationId xmlns:a16="http://schemas.microsoft.com/office/drawing/2014/main" id="{B93B3999-B8C9-4713-BBF0-5F80B2A7FFFE}"/>
              </a:ext>
            </a:extLst>
          </p:cNvPr>
          <p:cNvSpPr txBox="1"/>
          <p:nvPr/>
        </p:nvSpPr>
        <p:spPr>
          <a:xfrm>
            <a:off x="4030461" y="4749553"/>
            <a:ext cx="740908" cy="307777"/>
          </a:xfrm>
          <a:prstGeom prst="rect">
            <a:avLst/>
          </a:prstGeom>
          <a:noFill/>
        </p:spPr>
        <p:txBody>
          <a:bodyPr wrap="none" rtlCol="0">
            <a:spAutoFit/>
          </a:bodyPr>
          <a:lstStyle/>
          <a:p>
            <a:r>
              <a:rPr lang="en-US" sz="1400" dirty="0">
                <a:solidFill>
                  <a:schemeClr val="bg1">
                    <a:lumMod val="50000"/>
                  </a:schemeClr>
                </a:solidFill>
              </a:rPr>
              <a:t>(warm)</a:t>
            </a:r>
            <a:endParaRPr lang="en-GB" sz="1400" dirty="0">
              <a:solidFill>
                <a:schemeClr val="bg1">
                  <a:lumMod val="50000"/>
                </a:schemeClr>
              </a:solidFill>
            </a:endParaRPr>
          </a:p>
        </p:txBody>
      </p:sp>
      <p:pic>
        <p:nvPicPr>
          <p:cNvPr id="12" name="Audio 11">
            <a:hlinkClick r:id="" action="ppaction://media"/>
            <a:extLst>
              <a:ext uri="{FF2B5EF4-FFF2-40B4-BE49-F238E27FC236}">
                <a16:creationId xmlns:a16="http://schemas.microsoft.com/office/drawing/2014/main" id="{683DA7C6-78D9-4FC1-AF71-FF0F054BD77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852089149"/>
      </p:ext>
    </p:extLst>
  </p:cSld>
  <p:clrMapOvr>
    <a:masterClrMapping/>
  </p:clrMapOvr>
  <mc:AlternateContent xmlns:mc="http://schemas.openxmlformats.org/markup-compatibility/2006">
    <mc:Choice xmlns:p14="http://schemas.microsoft.com/office/powerpoint/2010/main" Requires="p14">
      <p:transition spd="slow" p14:dur="2000" advTm="93423"/>
    </mc:Choice>
    <mc:Fallback>
      <p:transition spd="slow" advTm="934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425C37-C6E0-414F-8248-C2C7A57B291D}"/>
              </a:ext>
            </a:extLst>
          </p:cNvPr>
          <p:cNvSpPr txBox="1"/>
          <p:nvPr/>
        </p:nvSpPr>
        <p:spPr>
          <a:xfrm>
            <a:off x="1136342" y="976544"/>
            <a:ext cx="2303836" cy="523220"/>
          </a:xfrm>
          <a:prstGeom prst="rect">
            <a:avLst/>
          </a:prstGeom>
          <a:noFill/>
        </p:spPr>
        <p:txBody>
          <a:bodyPr wrap="none" rtlCol="0">
            <a:spAutoFit/>
          </a:bodyPr>
          <a:lstStyle/>
          <a:p>
            <a:r>
              <a:rPr lang="en-US" sz="2800" u="sng" dirty="0"/>
              <a:t>Experiment 2</a:t>
            </a:r>
            <a:endParaRPr lang="en-GB" sz="2800" u="sng" dirty="0"/>
          </a:p>
        </p:txBody>
      </p:sp>
      <p:sp>
        <p:nvSpPr>
          <p:cNvPr id="3" name="TextBox 2">
            <a:extLst>
              <a:ext uri="{FF2B5EF4-FFF2-40B4-BE49-F238E27FC236}">
                <a16:creationId xmlns:a16="http://schemas.microsoft.com/office/drawing/2014/main" id="{45AE93C8-6FF1-4BB5-8DD1-3864A473F1EA}"/>
              </a:ext>
            </a:extLst>
          </p:cNvPr>
          <p:cNvSpPr txBox="1"/>
          <p:nvPr/>
        </p:nvSpPr>
        <p:spPr>
          <a:xfrm>
            <a:off x="452851" y="2342026"/>
            <a:ext cx="11656022" cy="3539430"/>
          </a:xfrm>
          <a:prstGeom prst="rect">
            <a:avLst/>
          </a:prstGeom>
          <a:noFill/>
        </p:spPr>
        <p:txBody>
          <a:bodyPr wrap="square" rtlCol="0">
            <a:spAutoFit/>
          </a:bodyPr>
          <a:lstStyle/>
          <a:p>
            <a:pPr marL="514350" indent="-514350">
              <a:buAutoNum type="arabicPeriod"/>
            </a:pPr>
            <a:r>
              <a:rPr lang="en-US" sz="2800" dirty="0"/>
              <a:t>Dissolve some salt into a little water. Keep adding salt until no more will</a:t>
            </a:r>
            <a:r>
              <a:rPr lang="en-GB" sz="2800" dirty="0"/>
              <a:t> dissolve.</a:t>
            </a:r>
          </a:p>
          <a:p>
            <a:pPr marL="514350" indent="-514350">
              <a:buAutoNum type="arabicPeriod"/>
            </a:pPr>
            <a:r>
              <a:rPr lang="en-GB" sz="2800" dirty="0"/>
              <a:t>Fill a petri dish, saucer or other shallow container (preferably transparent) with your solution.</a:t>
            </a:r>
          </a:p>
          <a:p>
            <a:pPr marL="514350" indent="-514350">
              <a:buAutoNum type="arabicPeriod"/>
            </a:pPr>
            <a:r>
              <a:rPr lang="en-GB" sz="2800" dirty="0"/>
              <a:t>Place your container on a sunny windowsill or in a warm place (perhaps near a radiator).</a:t>
            </a:r>
          </a:p>
          <a:p>
            <a:pPr marL="514350" indent="-514350">
              <a:buAutoNum type="arabicPeriod"/>
            </a:pPr>
            <a:r>
              <a:rPr lang="en-GB" sz="2800" dirty="0"/>
              <a:t>Observe the dish </a:t>
            </a:r>
            <a:r>
              <a:rPr lang="en-GB" sz="2800" b="1" dirty="0"/>
              <a:t>every day at the same time </a:t>
            </a:r>
            <a:r>
              <a:rPr lang="en-GB" sz="2800" dirty="0"/>
              <a:t>for a week. Write down what you can see, and perhaps take a photograph.</a:t>
            </a:r>
            <a:endParaRPr lang="en-US" sz="2800" dirty="0"/>
          </a:p>
        </p:txBody>
      </p:sp>
      <p:pic>
        <p:nvPicPr>
          <p:cNvPr id="4" name="Picture 3">
            <a:extLst>
              <a:ext uri="{FF2B5EF4-FFF2-40B4-BE49-F238E27FC236}">
                <a16:creationId xmlns:a16="http://schemas.microsoft.com/office/drawing/2014/main" id="{23B4F5C4-48FA-4ED3-B649-17D959A7E4E4}"/>
              </a:ext>
            </a:extLst>
          </p:cNvPr>
          <p:cNvPicPr>
            <a:picLocks noChangeAspect="1"/>
          </p:cNvPicPr>
          <p:nvPr/>
        </p:nvPicPr>
        <p:blipFill>
          <a:blip r:embed="rId4"/>
          <a:stretch>
            <a:fillRect/>
          </a:stretch>
        </p:blipFill>
        <p:spPr>
          <a:xfrm>
            <a:off x="10867985" y="323675"/>
            <a:ext cx="914479" cy="914479"/>
          </a:xfrm>
          <a:prstGeom prst="rect">
            <a:avLst/>
          </a:prstGeom>
        </p:spPr>
      </p:pic>
      <p:pic>
        <p:nvPicPr>
          <p:cNvPr id="5" name="Audio 4">
            <a:hlinkClick r:id="" action="ppaction://media"/>
            <a:extLst>
              <a:ext uri="{FF2B5EF4-FFF2-40B4-BE49-F238E27FC236}">
                <a16:creationId xmlns:a16="http://schemas.microsoft.com/office/drawing/2014/main" id="{329D0395-2B5B-4548-9CDE-58160B25FB6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851841617"/>
      </p:ext>
    </p:extLst>
  </p:cSld>
  <p:clrMapOvr>
    <a:masterClrMapping/>
  </p:clrMapOvr>
  <mc:AlternateContent xmlns:mc="http://schemas.openxmlformats.org/markup-compatibility/2006">
    <mc:Choice xmlns:p14="http://schemas.microsoft.com/office/powerpoint/2010/main" Requires="p14">
      <p:transition spd="slow" p14:dur="2000" advTm="55770"/>
    </mc:Choice>
    <mc:Fallback>
      <p:transition spd="slow" advTm="557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5D73CD-E87E-46C0-B749-68E4FD14A6F8}"/>
              </a:ext>
            </a:extLst>
          </p:cNvPr>
          <p:cNvSpPr txBox="1"/>
          <p:nvPr/>
        </p:nvSpPr>
        <p:spPr>
          <a:xfrm>
            <a:off x="346229" y="177554"/>
            <a:ext cx="5649303" cy="5016758"/>
          </a:xfrm>
          <a:prstGeom prst="rect">
            <a:avLst/>
          </a:prstGeom>
          <a:noFill/>
        </p:spPr>
        <p:txBody>
          <a:bodyPr wrap="none" rtlCol="0">
            <a:spAutoFit/>
          </a:bodyPr>
          <a:lstStyle/>
          <a:p>
            <a:r>
              <a:rPr lang="en-US" sz="2400" dirty="0"/>
              <a:t>Write up your experiments ……</a:t>
            </a:r>
          </a:p>
          <a:p>
            <a:endParaRPr lang="en-US" sz="2400" dirty="0"/>
          </a:p>
          <a:p>
            <a:r>
              <a:rPr lang="en-US" sz="2400" u="sng" dirty="0"/>
              <a:t>Method</a:t>
            </a:r>
          </a:p>
          <a:p>
            <a:endParaRPr lang="en-US" sz="2400" u="sng"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0" i="1" u="none" strike="noStrike" kern="1200" cap="none" spc="0" normalizeH="0" baseline="0" noProof="0" dirty="0">
                <a:ln>
                  <a:noFill/>
                </a:ln>
                <a:solidFill>
                  <a:srgbClr val="C34D95">
                    <a:lumMod val="50000"/>
                  </a:srgbClr>
                </a:solidFill>
                <a:effectLst/>
                <a:uLnTx/>
                <a:uFillTx/>
                <a:latin typeface="Arial"/>
                <a:ea typeface="+mn-ea"/>
                <a:cs typeface="+mn-cs"/>
              </a:rPr>
              <a:t>            Including a diagram …</a:t>
            </a:r>
            <a:endParaRPr kumimoji="0" lang="en-US" sz="3200" b="0" i="0" u="none" strike="noStrike" kern="1200" cap="none" spc="0" normalizeH="0" baseline="0" noProof="0" dirty="0">
              <a:ln>
                <a:noFill/>
              </a:ln>
              <a:solidFill>
                <a:srgbClr val="C34D95">
                  <a:lumMod val="50000"/>
                </a:srgbClr>
              </a:solidFill>
              <a:effectLst/>
              <a:uLnTx/>
              <a:uFillTx/>
              <a:latin typeface="Arial"/>
              <a:ea typeface="+mn-ea"/>
              <a:cs typeface="+mn-cs"/>
            </a:endParaRPr>
          </a:p>
          <a:p>
            <a:endParaRPr lang="en-US" sz="2400" u="sng" dirty="0"/>
          </a:p>
          <a:p>
            <a:endParaRPr lang="en-US" sz="2400" u="sng" dirty="0"/>
          </a:p>
          <a:p>
            <a:r>
              <a:rPr lang="en-US" sz="2400" u="sng" dirty="0"/>
              <a:t>Results/Observations</a:t>
            </a:r>
          </a:p>
          <a:p>
            <a:endParaRPr lang="en-US" sz="2400" u="sng" dirty="0"/>
          </a:p>
          <a:p>
            <a:endParaRPr lang="en-US" sz="2400" u="sng" dirty="0"/>
          </a:p>
          <a:p>
            <a:r>
              <a:rPr lang="en-US" sz="2400" dirty="0">
                <a:solidFill>
                  <a:schemeClr val="accent2">
                    <a:lumMod val="50000"/>
                  </a:schemeClr>
                </a:solidFill>
              </a:rPr>
              <a:t>                  </a:t>
            </a:r>
            <a:endParaRPr lang="en-US" sz="2400" u="sng" dirty="0"/>
          </a:p>
          <a:p>
            <a:endParaRPr lang="en-US" sz="2400" u="sng" dirty="0"/>
          </a:p>
          <a:p>
            <a:r>
              <a:rPr lang="en-US" sz="2400" u="sng" dirty="0"/>
              <a:t>What do you think happened?</a:t>
            </a:r>
            <a:endParaRPr lang="en-GB" sz="2400" u="sng" dirty="0"/>
          </a:p>
        </p:txBody>
      </p:sp>
      <p:sp>
        <p:nvSpPr>
          <p:cNvPr id="4" name="TextBox 3">
            <a:extLst>
              <a:ext uri="{FF2B5EF4-FFF2-40B4-BE49-F238E27FC236}">
                <a16:creationId xmlns:a16="http://schemas.microsoft.com/office/drawing/2014/main" id="{2B0B19CD-1DC5-4070-A57C-28361B606268}"/>
              </a:ext>
            </a:extLst>
          </p:cNvPr>
          <p:cNvSpPr txBox="1"/>
          <p:nvPr/>
        </p:nvSpPr>
        <p:spPr>
          <a:xfrm>
            <a:off x="8077200" y="1378535"/>
            <a:ext cx="3095625" cy="4832092"/>
          </a:xfrm>
          <a:prstGeom prst="rect">
            <a:avLst/>
          </a:prstGeom>
          <a:solidFill>
            <a:srgbClr val="00B0F0"/>
          </a:solidFill>
        </p:spPr>
        <p:txBody>
          <a:bodyPr wrap="square">
            <a:spAutoFit/>
          </a:bodyPr>
          <a:lstStyle/>
          <a:p>
            <a:r>
              <a:rPr lang="en-GB" sz="2800" dirty="0"/>
              <a:t>salt water</a:t>
            </a:r>
          </a:p>
          <a:p>
            <a:r>
              <a:rPr lang="en-GB" sz="2800" dirty="0"/>
              <a:t>water droplets</a:t>
            </a:r>
          </a:p>
          <a:p>
            <a:r>
              <a:rPr lang="en-GB" sz="2800" dirty="0"/>
              <a:t>vapour</a:t>
            </a:r>
          </a:p>
          <a:p>
            <a:r>
              <a:rPr lang="en-GB" sz="2800" dirty="0"/>
              <a:t>lamp</a:t>
            </a:r>
          </a:p>
          <a:p>
            <a:r>
              <a:rPr lang="en-GB" sz="2800" dirty="0"/>
              <a:t>evaporate</a:t>
            </a:r>
          </a:p>
          <a:p>
            <a:r>
              <a:rPr lang="en-GB" sz="2800" dirty="0"/>
              <a:t>evaporation</a:t>
            </a:r>
          </a:p>
          <a:p>
            <a:r>
              <a:rPr lang="en-GB" sz="2800" dirty="0"/>
              <a:t>condensation </a:t>
            </a:r>
          </a:p>
          <a:p>
            <a:r>
              <a:rPr lang="en-GB" sz="2800" dirty="0"/>
              <a:t>plastic film</a:t>
            </a:r>
          </a:p>
          <a:p>
            <a:r>
              <a:rPr lang="en-GB" sz="2800" dirty="0"/>
              <a:t>temperature</a:t>
            </a:r>
          </a:p>
          <a:p>
            <a:r>
              <a:rPr lang="en-GB" sz="2800" dirty="0"/>
              <a:t>hotter</a:t>
            </a:r>
          </a:p>
          <a:p>
            <a:r>
              <a:rPr lang="en-GB" sz="2800" dirty="0"/>
              <a:t>cooler</a:t>
            </a:r>
          </a:p>
        </p:txBody>
      </p:sp>
      <p:sp>
        <p:nvSpPr>
          <p:cNvPr id="5" name="TextBox 4">
            <a:extLst>
              <a:ext uri="{FF2B5EF4-FFF2-40B4-BE49-F238E27FC236}">
                <a16:creationId xmlns:a16="http://schemas.microsoft.com/office/drawing/2014/main" id="{45E88808-657B-4E1E-B683-A02A03A1B450}"/>
              </a:ext>
            </a:extLst>
          </p:cNvPr>
          <p:cNvSpPr txBox="1"/>
          <p:nvPr/>
        </p:nvSpPr>
        <p:spPr>
          <a:xfrm>
            <a:off x="7553325" y="647373"/>
            <a:ext cx="2565126" cy="461665"/>
          </a:xfrm>
          <a:prstGeom prst="rect">
            <a:avLst/>
          </a:prstGeom>
          <a:noFill/>
        </p:spPr>
        <p:txBody>
          <a:bodyPr wrap="none" rtlCol="0">
            <a:spAutoFit/>
          </a:bodyPr>
          <a:lstStyle/>
          <a:p>
            <a:r>
              <a:rPr lang="en-US" sz="2400" u="sng" dirty="0"/>
              <a:t>Some vocabulary</a:t>
            </a:r>
            <a:endParaRPr lang="en-GB" sz="2400" u="sng" dirty="0"/>
          </a:p>
        </p:txBody>
      </p:sp>
      <p:pic>
        <p:nvPicPr>
          <p:cNvPr id="3" name="Audio 2">
            <a:hlinkClick r:id="" action="ppaction://media"/>
            <a:extLst>
              <a:ext uri="{FF2B5EF4-FFF2-40B4-BE49-F238E27FC236}">
                <a16:creationId xmlns:a16="http://schemas.microsoft.com/office/drawing/2014/main" id="{C4A5FF7A-38DC-4BE1-A205-2ED134FBAE3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1801940"/>
      </p:ext>
    </p:extLst>
  </p:cSld>
  <p:clrMapOvr>
    <a:masterClrMapping/>
  </p:clrMapOvr>
  <mc:AlternateContent xmlns:mc="http://schemas.openxmlformats.org/markup-compatibility/2006">
    <mc:Choice xmlns:p14="http://schemas.microsoft.com/office/powerpoint/2010/main" Requires="p14">
      <p:transition spd="slow" p14:dur="2000" advTm="42017"/>
    </mc:Choice>
    <mc:Fallback>
      <p:transition spd="slow" advTm="4201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47A131F-D5DE-41A5-B4CF-4F345319B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12" name="Freeform: Shape 11">
            <a:extLst>
              <a:ext uri="{FF2B5EF4-FFF2-40B4-BE49-F238E27FC236}">
                <a16:creationId xmlns:a16="http://schemas.microsoft.com/office/drawing/2014/main" id="{3AF4666D-BD98-40A5-A75F-478B982010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4" name="Freeform: Shape 13">
            <a:extLst>
              <a:ext uri="{FF2B5EF4-FFF2-40B4-BE49-F238E27FC236}">
                <a16:creationId xmlns:a16="http://schemas.microsoft.com/office/drawing/2014/main" id="{68680585-71F9-4721-A998-4974171D2E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9256" y="6172200"/>
            <a:ext cx="1482102" cy="67936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spcAft>
                <a:spcPts val="600"/>
              </a:spcAft>
            </a:pPr>
            <a:r>
              <a:rPr lang="en-US" dirty="0">
                <a:solidFill>
                  <a:schemeClr val="tx1">
                    <a:lumMod val="65000"/>
                    <a:lumOff val="35000"/>
                  </a:schemeClr>
                </a:solidFill>
                <a:latin typeface="AvenirNext LT Pro Medium" panose="020B0504020202020204" pitchFamily="34" charset="0"/>
              </a:rPr>
              <a:t> </a:t>
            </a:r>
          </a:p>
        </p:txBody>
      </p:sp>
      <p:sp>
        <p:nvSpPr>
          <p:cNvPr id="16" name="Freeform: Shape 15">
            <a:extLst>
              <a:ext uri="{FF2B5EF4-FFF2-40B4-BE49-F238E27FC236}">
                <a16:creationId xmlns:a16="http://schemas.microsoft.com/office/drawing/2014/main" id="{12BC95C2-2EEC-4F59-ABA8-660B0D059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77352"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nvGrpSpPr>
          <p:cNvPr id="18" name="Graphic 141">
            <a:extLst>
              <a:ext uri="{FF2B5EF4-FFF2-40B4-BE49-F238E27FC236}">
                <a16:creationId xmlns:a16="http://schemas.microsoft.com/office/drawing/2014/main" id="{03E9870D-4BBA-43AF-8D44-BBADF020CFF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849" y="15178"/>
            <a:ext cx="2198951" cy="3331254"/>
            <a:chOff x="4473129" y="923925"/>
            <a:chExt cx="3308947" cy="5012817"/>
          </a:xfrm>
          <a:noFill/>
        </p:grpSpPr>
        <p:sp>
          <p:nvSpPr>
            <p:cNvPr id="19" name="Freeform: Shape 18">
              <a:extLst>
                <a:ext uri="{FF2B5EF4-FFF2-40B4-BE49-F238E27FC236}">
                  <a16:creationId xmlns:a16="http://schemas.microsoft.com/office/drawing/2014/main" id="{34BC5055-C77D-43CD-BB1D-A77B6779CD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988" y="924020"/>
              <a:ext cx="3296088" cy="5012722"/>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75000"/>
                </a:schemeClr>
              </a:solidFill>
              <a:prstDash val="lgDash"/>
              <a:round/>
            </a:ln>
          </p:spPr>
          <p:txBody>
            <a:bodyPr rtlCol="0" anchor="ctr"/>
            <a:lstStyle/>
            <a:p>
              <a:endParaRPr lang="en-US"/>
            </a:p>
          </p:txBody>
        </p:sp>
        <p:sp>
          <p:nvSpPr>
            <p:cNvPr id="20" name="Freeform: Shape 19">
              <a:extLst>
                <a:ext uri="{FF2B5EF4-FFF2-40B4-BE49-F238E27FC236}">
                  <a16:creationId xmlns:a16="http://schemas.microsoft.com/office/drawing/2014/main" id="{DB12D0B8-9385-489A-85AE-3D14AD0BA2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977477" cy="462714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75000"/>
                </a:schemeClr>
              </a:solidFill>
              <a:prstDash val="lgDash"/>
              <a:round/>
            </a:ln>
          </p:spPr>
          <p:txBody>
            <a:bodyPr rtlCol="0" anchor="ctr"/>
            <a:lstStyle/>
            <a:p>
              <a:endParaRPr lang="en-US"/>
            </a:p>
          </p:txBody>
        </p:sp>
        <p:sp>
          <p:nvSpPr>
            <p:cNvPr id="21" name="Freeform: Shape 20">
              <a:extLst>
                <a:ext uri="{FF2B5EF4-FFF2-40B4-BE49-F238E27FC236}">
                  <a16:creationId xmlns:a16="http://schemas.microsoft.com/office/drawing/2014/main" id="{D158A14A-147E-4130-A5E2-38FD84B181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4561" y="923925"/>
              <a:ext cx="2356712" cy="4118991"/>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75000"/>
                </a:schemeClr>
              </a:solidFill>
              <a:prstDash val="lgDash"/>
              <a:round/>
            </a:ln>
          </p:spPr>
          <p:txBody>
            <a:bodyPr rtlCol="0" anchor="ctr"/>
            <a:lstStyle/>
            <a:p>
              <a:endParaRPr lang="en-US"/>
            </a:p>
          </p:txBody>
        </p:sp>
        <p:sp>
          <p:nvSpPr>
            <p:cNvPr id="22" name="Freeform: Shape 21">
              <a:extLst>
                <a:ext uri="{FF2B5EF4-FFF2-40B4-BE49-F238E27FC236}">
                  <a16:creationId xmlns:a16="http://schemas.microsoft.com/office/drawing/2014/main" id="{75B8B1EB-5E2B-472C-AE60-2EC5961F16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923925"/>
              <a:ext cx="2059193" cy="3980116"/>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75000"/>
                </a:schemeClr>
              </a:solidFill>
              <a:prstDash val="lgDash"/>
              <a:round/>
            </a:ln>
          </p:spPr>
          <p:txBody>
            <a:bodyPr rtlCol="0" anchor="ctr"/>
            <a:lstStyle/>
            <a:p>
              <a:endParaRPr lang="en-US"/>
            </a:p>
          </p:txBody>
        </p:sp>
        <p:sp>
          <p:nvSpPr>
            <p:cNvPr id="23" name="Freeform: Shape 22">
              <a:extLst>
                <a:ext uri="{FF2B5EF4-FFF2-40B4-BE49-F238E27FC236}">
                  <a16:creationId xmlns:a16="http://schemas.microsoft.com/office/drawing/2014/main" id="{B4F5BD77-58D7-4B61-A666-1B4139A63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85131" y="1719357"/>
              <a:ext cx="743796" cy="2867501"/>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75000"/>
                </a:schemeClr>
              </a:solidFill>
              <a:prstDash val="lgDash"/>
              <a:round/>
            </a:ln>
          </p:spPr>
          <p:txBody>
            <a:bodyPr rtlCol="0" anchor="ctr"/>
            <a:lstStyle/>
            <a:p>
              <a:endParaRPr lang="en-US"/>
            </a:p>
          </p:txBody>
        </p:sp>
        <p:sp>
          <p:nvSpPr>
            <p:cNvPr id="24" name="Freeform: Shape 23">
              <a:extLst>
                <a:ext uri="{FF2B5EF4-FFF2-40B4-BE49-F238E27FC236}">
                  <a16:creationId xmlns:a16="http://schemas.microsoft.com/office/drawing/2014/main" id="{F5CBEC6B-EDB6-40B8-8771-E5AF41B8D6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73129" y="1912731"/>
              <a:ext cx="597294" cy="2543540"/>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75000"/>
                </a:schemeClr>
              </a:solidFill>
              <a:prstDash val="lgDash"/>
              <a:round/>
            </a:ln>
          </p:spPr>
          <p:txBody>
            <a:bodyPr rtlCol="0" anchor="ctr"/>
            <a:lstStyle/>
            <a:p>
              <a:endParaRPr lang="en-US"/>
            </a:p>
          </p:txBody>
        </p:sp>
        <p:sp>
          <p:nvSpPr>
            <p:cNvPr id="25" name="Freeform: Shape 24">
              <a:extLst>
                <a:ext uri="{FF2B5EF4-FFF2-40B4-BE49-F238E27FC236}">
                  <a16:creationId xmlns:a16="http://schemas.microsoft.com/office/drawing/2014/main" id="{91BD0EE8-AA47-4044-9251-9F5A4B820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91417" y="2227197"/>
              <a:ext cx="389425" cy="2011236"/>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75000"/>
                </a:schemeClr>
              </a:solidFill>
              <a:prstDash val="lgDash"/>
              <a:round/>
            </a:ln>
          </p:spPr>
          <p:txBody>
            <a:bodyPr rtlCol="0" anchor="ctr"/>
            <a:lstStyle/>
            <a:p>
              <a:endParaRPr lang="en-US" dirty="0"/>
            </a:p>
          </p:txBody>
        </p:sp>
      </p:grpSp>
      <p:grpSp>
        <p:nvGrpSpPr>
          <p:cNvPr id="27" name="Graphic 157">
            <a:extLst>
              <a:ext uri="{FF2B5EF4-FFF2-40B4-BE49-F238E27FC236}">
                <a16:creationId xmlns:a16="http://schemas.microsoft.com/office/drawing/2014/main" id="{C3279E8D-2BAA-4CB1-834B-09FADD54DE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10600" y="3276600"/>
            <a:ext cx="3529260" cy="3581398"/>
            <a:chOff x="4114800" y="1423987"/>
            <a:chExt cx="3961542" cy="4007547"/>
          </a:xfrm>
          <a:noFill/>
        </p:grpSpPr>
        <p:sp>
          <p:nvSpPr>
            <p:cNvPr id="28" name="Freeform: Shape 27">
              <a:extLst>
                <a:ext uri="{FF2B5EF4-FFF2-40B4-BE49-F238E27FC236}">
                  <a16:creationId xmlns:a16="http://schemas.microsoft.com/office/drawing/2014/main" id="{3456F18E-4F61-486D-9CD6-65B30372C5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75000"/>
                </a:schemeClr>
              </a:solidFill>
              <a:prstDash val="lgDash"/>
              <a:round/>
            </a:ln>
          </p:spPr>
          <p:txBody>
            <a:bodyPr rtlCol="0" anchor="ctr"/>
            <a:lstStyle/>
            <a:p>
              <a:endParaRPr lang="en-US"/>
            </a:p>
          </p:txBody>
        </p:sp>
        <p:sp>
          <p:nvSpPr>
            <p:cNvPr id="29" name="Freeform: Shape 28">
              <a:extLst>
                <a:ext uri="{FF2B5EF4-FFF2-40B4-BE49-F238E27FC236}">
                  <a16:creationId xmlns:a16="http://schemas.microsoft.com/office/drawing/2014/main" id="{318DDF45-08F0-46B6-A0B7-133735C94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0" name="Freeform: Shape 29">
              <a:extLst>
                <a:ext uri="{FF2B5EF4-FFF2-40B4-BE49-F238E27FC236}">
                  <a16:creationId xmlns:a16="http://schemas.microsoft.com/office/drawing/2014/main" id="{B9D0CC0F-710D-43F4-BC86-7637674201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75000"/>
                </a:schemeClr>
              </a:solidFill>
              <a:prstDash val="lgDash"/>
              <a:round/>
            </a:ln>
          </p:spPr>
          <p:txBody>
            <a:bodyPr rtlCol="0" anchor="ctr"/>
            <a:lstStyle/>
            <a:p>
              <a:endParaRPr lang="en-US"/>
            </a:p>
          </p:txBody>
        </p:sp>
        <p:sp>
          <p:nvSpPr>
            <p:cNvPr id="31" name="Freeform: Shape 30">
              <a:extLst>
                <a:ext uri="{FF2B5EF4-FFF2-40B4-BE49-F238E27FC236}">
                  <a16:creationId xmlns:a16="http://schemas.microsoft.com/office/drawing/2014/main" id="{6FB36AB6-CB81-495A-8A33-C0BCE67D6F2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2" name="Freeform: Shape 31">
              <a:extLst>
                <a:ext uri="{FF2B5EF4-FFF2-40B4-BE49-F238E27FC236}">
                  <a16:creationId xmlns:a16="http://schemas.microsoft.com/office/drawing/2014/main" id="{1993F7E6-ABF6-482D-BEA5-B4E607DDB4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75000"/>
                </a:schemeClr>
              </a:solidFill>
              <a:prstDash val="lgDash"/>
              <a:round/>
            </a:ln>
          </p:spPr>
          <p:txBody>
            <a:bodyPr rtlCol="0" anchor="ctr"/>
            <a:lstStyle/>
            <a:p>
              <a:endParaRPr lang="en-US"/>
            </a:p>
          </p:txBody>
        </p:sp>
        <p:sp>
          <p:nvSpPr>
            <p:cNvPr id="33" name="Freeform: Shape 32">
              <a:extLst>
                <a:ext uri="{FF2B5EF4-FFF2-40B4-BE49-F238E27FC236}">
                  <a16:creationId xmlns:a16="http://schemas.microsoft.com/office/drawing/2014/main" id="{DCA0B097-C21A-40B4-95E4-2FFA9697F8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75000"/>
                </a:schemeClr>
              </a:solidFill>
              <a:prstDash val="lgDash"/>
              <a:round/>
            </a:ln>
          </p:spPr>
          <p:txBody>
            <a:bodyPr rtlCol="0" anchor="ctr"/>
            <a:lstStyle/>
            <a:p>
              <a:endParaRPr lang="en-US"/>
            </a:p>
          </p:txBody>
        </p:sp>
        <p:sp>
          <p:nvSpPr>
            <p:cNvPr id="34" name="Freeform: Shape 33">
              <a:extLst>
                <a:ext uri="{FF2B5EF4-FFF2-40B4-BE49-F238E27FC236}">
                  <a16:creationId xmlns:a16="http://schemas.microsoft.com/office/drawing/2014/main" id="{AB2AF0F5-7EAA-4BAB-8DE2-D84E124170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75000"/>
                </a:schemeClr>
              </a:solidFill>
              <a:prstDash val="lgDash"/>
              <a:round/>
            </a:ln>
          </p:spPr>
          <p:txBody>
            <a:bodyPr rtlCol="0" anchor="ctr"/>
            <a:lstStyle/>
            <a:p>
              <a:endParaRPr lang="en-US"/>
            </a:p>
          </p:txBody>
        </p:sp>
      </p:grpSp>
      <p:sp useBgFill="1">
        <p:nvSpPr>
          <p:cNvPr id="36" name="Rectangle 35">
            <a:extLst>
              <a:ext uri="{FF2B5EF4-FFF2-40B4-BE49-F238E27FC236}">
                <a16:creationId xmlns:a16="http://schemas.microsoft.com/office/drawing/2014/main" id="{8651CFA9-6065-4243-AC48-858E35978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sp>
        <p:nvSpPr>
          <p:cNvPr id="38" name="Rectangle 37">
            <a:extLst>
              <a:ext uri="{FF2B5EF4-FFF2-40B4-BE49-F238E27FC236}">
                <a16:creationId xmlns:a16="http://schemas.microsoft.com/office/drawing/2014/main" id="{37962AE0-6A1C-4B76-9D52-10E5E6D7D3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65000"/>
                  <a:lumOff val="35000"/>
                </a:schemeClr>
              </a:solidFill>
              <a:latin typeface="AvenirNext LT Pro Medium" panose="020B0504020202020204" pitchFamily="34" charset="0"/>
            </a:endParaRPr>
          </a:p>
        </p:txBody>
      </p:sp>
      <p:grpSp>
        <p:nvGrpSpPr>
          <p:cNvPr id="40" name="Top left">
            <a:extLst>
              <a:ext uri="{FF2B5EF4-FFF2-40B4-BE49-F238E27FC236}">
                <a16:creationId xmlns:a16="http://schemas.microsoft.com/office/drawing/2014/main" id="{ED60728C-88AF-4686-B927-4D16FCA6120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25" y="-1543"/>
            <a:ext cx="2198951" cy="3349518"/>
            <a:chOff x="10849" y="-3086"/>
            <a:chExt cx="2198951" cy="3349518"/>
          </a:xfrm>
        </p:grpSpPr>
        <p:sp>
          <p:nvSpPr>
            <p:cNvPr id="41" name="Freeform: Shape 40">
              <a:extLst>
                <a:ext uri="{FF2B5EF4-FFF2-40B4-BE49-F238E27FC236}">
                  <a16:creationId xmlns:a16="http://schemas.microsoft.com/office/drawing/2014/main" id="{278DB09B-A33D-4576-A2A6-C559A7B1D9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692844" y="-3086"/>
              <a:ext cx="1326111" cy="597603"/>
            </a:xfrm>
            <a:custGeom>
              <a:avLst/>
              <a:gdLst>
                <a:gd name="connsiteX0" fmla="*/ 741051 w 1482102"/>
                <a:gd name="connsiteY0" fmla="*/ 0 h 679363"/>
                <a:gd name="connsiteX1" fmla="*/ 1473822 w 1482102"/>
                <a:gd name="connsiteY1" fmla="*/ 597226 h 679363"/>
                <a:gd name="connsiteX2" fmla="*/ 1482102 w 1482102"/>
                <a:gd name="connsiteY2" fmla="*/ 679363 h 679363"/>
                <a:gd name="connsiteX3" fmla="*/ 0 w 1482102"/>
                <a:gd name="connsiteY3" fmla="*/ 679363 h 679363"/>
                <a:gd name="connsiteX4" fmla="*/ 8280 w 1482102"/>
                <a:gd name="connsiteY4" fmla="*/ 597226 h 679363"/>
                <a:gd name="connsiteX5" fmla="*/ 741051 w 1482102"/>
                <a:gd name="connsiteY5" fmla="*/ 0 h 6793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2102" h="679363">
                  <a:moveTo>
                    <a:pt x="741051" y="0"/>
                  </a:moveTo>
                  <a:cubicBezTo>
                    <a:pt x="1102506" y="0"/>
                    <a:pt x="1404077" y="256390"/>
                    <a:pt x="1473822" y="597226"/>
                  </a:cubicBezTo>
                  <a:lnTo>
                    <a:pt x="1482102" y="679363"/>
                  </a:lnTo>
                  <a:lnTo>
                    <a:pt x="0" y="679363"/>
                  </a:lnTo>
                  <a:lnTo>
                    <a:pt x="8280" y="597226"/>
                  </a:lnTo>
                  <a:cubicBezTo>
                    <a:pt x="78025" y="256390"/>
                    <a:pt x="379596" y="0"/>
                    <a:pt x="74105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dirty="0">
                <a:solidFill>
                  <a:schemeClr val="tx1">
                    <a:lumMod val="65000"/>
                    <a:lumOff val="35000"/>
                  </a:schemeClr>
                </a:solidFill>
                <a:latin typeface="AvenirNext LT Pro Medium" panose="020B0504020202020204" pitchFamily="34" charset="0"/>
              </a:endParaRPr>
            </a:p>
          </p:txBody>
        </p:sp>
        <p:sp>
          <p:nvSpPr>
            <p:cNvPr id="42" name="Freeform: Shape 41">
              <a:extLst>
                <a:ext uri="{FF2B5EF4-FFF2-40B4-BE49-F238E27FC236}">
                  <a16:creationId xmlns:a16="http://schemas.microsoft.com/office/drawing/2014/main" id="{0C41767E-98F0-4274-AE4C-C14CDB1150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394" y="15241"/>
              <a:ext cx="2190406" cy="3331191"/>
            </a:xfrm>
            <a:custGeom>
              <a:avLst/>
              <a:gdLst>
                <a:gd name="connsiteX0" fmla="*/ 0 w 3296088"/>
                <a:gd name="connsiteY0" fmla="*/ 5012722 h 5012722"/>
                <a:gd name="connsiteX1" fmla="*/ 244031 w 3296088"/>
                <a:gd name="connsiteY1" fmla="*/ 4820222 h 5012722"/>
                <a:gd name="connsiteX2" fmla="*/ 729234 w 3296088"/>
                <a:gd name="connsiteY2" fmla="*/ 4360641 h 5012722"/>
                <a:gd name="connsiteX3" fmla="*/ 881444 w 3296088"/>
                <a:gd name="connsiteY3" fmla="*/ 4173950 h 5012722"/>
                <a:gd name="connsiteX4" fmla="*/ 1151287 w 3296088"/>
                <a:gd name="connsiteY4" fmla="*/ 3972877 h 5012722"/>
                <a:gd name="connsiteX5" fmla="*/ 1498664 w 3296088"/>
                <a:gd name="connsiteY5" fmla="*/ 3786188 h 5012722"/>
                <a:gd name="connsiteX6" fmla="*/ 1716881 w 3296088"/>
                <a:gd name="connsiteY6" fmla="*/ 3674174 h 5012722"/>
                <a:gd name="connsiteX7" fmla="*/ 1913573 w 3296088"/>
                <a:gd name="connsiteY7" fmla="*/ 3477387 h 5012722"/>
                <a:gd name="connsiteX8" fmla="*/ 2167700 w 3296088"/>
                <a:gd name="connsiteY8" fmla="*/ 3042190 h 5012722"/>
                <a:gd name="connsiteX9" fmla="*/ 2273903 w 3296088"/>
                <a:gd name="connsiteY9" fmla="*/ 2775014 h 5012722"/>
                <a:gd name="connsiteX10" fmla="*/ 2463356 w 3296088"/>
                <a:gd name="connsiteY10" fmla="*/ 2335530 h 5012722"/>
                <a:gd name="connsiteX11" fmla="*/ 2741866 w 3296088"/>
                <a:gd name="connsiteY11" fmla="*/ 1982248 h 5012722"/>
                <a:gd name="connsiteX12" fmla="*/ 2985897 w 3296088"/>
                <a:gd name="connsiteY12" fmla="*/ 1634681 h 5012722"/>
                <a:gd name="connsiteX13" fmla="*/ 3212687 w 3296088"/>
                <a:gd name="connsiteY13" fmla="*/ 1226820 h 5012722"/>
                <a:gd name="connsiteX14" fmla="*/ 3281553 w 3296088"/>
                <a:gd name="connsiteY14" fmla="*/ 959644 h 5012722"/>
                <a:gd name="connsiteX15" fmla="*/ 3295936 w 3296088"/>
                <a:gd name="connsiteY15" fmla="*/ 701135 h 5012722"/>
                <a:gd name="connsiteX16" fmla="*/ 3267266 w 3296088"/>
                <a:gd name="connsiteY16" fmla="*/ 436817 h 5012722"/>
                <a:gd name="connsiteX17" fmla="*/ 3105341 w 3296088"/>
                <a:gd name="connsiteY17" fmla="*/ 0 h 5012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296088" h="5012722">
                  <a:moveTo>
                    <a:pt x="0" y="5012722"/>
                  </a:moveTo>
                  <a:cubicBezTo>
                    <a:pt x="81820" y="4949095"/>
                    <a:pt x="163544" y="4885468"/>
                    <a:pt x="244031" y="4820222"/>
                  </a:cubicBezTo>
                  <a:cubicBezTo>
                    <a:pt x="417671" y="4679633"/>
                    <a:pt x="589883" y="4535139"/>
                    <a:pt x="729234" y="4360641"/>
                  </a:cubicBezTo>
                  <a:cubicBezTo>
                    <a:pt x="779431" y="4297776"/>
                    <a:pt x="825818" y="4231958"/>
                    <a:pt x="881444" y="4173950"/>
                  </a:cubicBezTo>
                  <a:cubicBezTo>
                    <a:pt x="959358" y="4092607"/>
                    <a:pt x="1054799" y="4031075"/>
                    <a:pt x="1151287" y="3972877"/>
                  </a:cubicBezTo>
                  <a:cubicBezTo>
                    <a:pt x="1263968" y="3904964"/>
                    <a:pt x="1379315" y="3841337"/>
                    <a:pt x="1498664" y="3786188"/>
                  </a:cubicBezTo>
                  <a:cubicBezTo>
                    <a:pt x="1573149" y="3751802"/>
                    <a:pt x="1649159" y="3720179"/>
                    <a:pt x="1716881" y="3674174"/>
                  </a:cubicBezTo>
                  <a:cubicBezTo>
                    <a:pt x="1794034" y="3621691"/>
                    <a:pt x="1856708" y="3551492"/>
                    <a:pt x="1913573" y="3477387"/>
                  </a:cubicBezTo>
                  <a:cubicBezTo>
                    <a:pt x="2016157" y="3343751"/>
                    <a:pt x="2099024" y="3196114"/>
                    <a:pt x="2167700" y="3042190"/>
                  </a:cubicBezTo>
                  <a:cubicBezTo>
                    <a:pt x="2206752" y="2954655"/>
                    <a:pt x="2241233" y="2865215"/>
                    <a:pt x="2273903" y="2775014"/>
                  </a:cubicBezTo>
                  <a:cubicBezTo>
                    <a:pt x="2328482" y="2624423"/>
                    <a:pt x="2379440" y="2471642"/>
                    <a:pt x="2463356" y="2335530"/>
                  </a:cubicBezTo>
                  <a:cubicBezTo>
                    <a:pt x="2542127" y="2207705"/>
                    <a:pt x="2647855" y="2099501"/>
                    <a:pt x="2741866" y="1982248"/>
                  </a:cubicBezTo>
                  <a:cubicBezTo>
                    <a:pt x="2830449" y="1871758"/>
                    <a:pt x="2908554" y="1753362"/>
                    <a:pt x="2985897" y="1634681"/>
                  </a:cubicBezTo>
                  <a:cubicBezTo>
                    <a:pt x="3071146" y="1503902"/>
                    <a:pt x="3156395" y="1372172"/>
                    <a:pt x="3212687" y="1226820"/>
                  </a:cubicBezTo>
                  <a:cubicBezTo>
                    <a:pt x="3246025" y="1140809"/>
                    <a:pt x="3268790" y="1051084"/>
                    <a:pt x="3281553" y="959644"/>
                  </a:cubicBezTo>
                  <a:cubicBezTo>
                    <a:pt x="3293555" y="874014"/>
                    <a:pt x="3296888" y="787527"/>
                    <a:pt x="3295936" y="701135"/>
                  </a:cubicBezTo>
                  <a:cubicBezTo>
                    <a:pt x="3294888" y="612172"/>
                    <a:pt x="3289268" y="523018"/>
                    <a:pt x="3267266" y="436817"/>
                  </a:cubicBezTo>
                  <a:cubicBezTo>
                    <a:pt x="3227832" y="282416"/>
                    <a:pt x="3105341" y="0"/>
                    <a:pt x="3105341"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3" name="Freeform: Shape 42">
              <a:extLst>
                <a:ext uri="{FF2B5EF4-FFF2-40B4-BE49-F238E27FC236}">
                  <a16:creationId xmlns:a16="http://schemas.microsoft.com/office/drawing/2014/main" id="{49E7BFFC-D14C-4D7A-8192-6A701768E7D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978674" cy="3074959"/>
            </a:xfrm>
            <a:custGeom>
              <a:avLst/>
              <a:gdLst>
                <a:gd name="connsiteX0" fmla="*/ 0 w 2977477"/>
                <a:gd name="connsiteY0" fmla="*/ 4627150 h 4627149"/>
                <a:gd name="connsiteX1" fmla="*/ 275082 w 2977477"/>
                <a:gd name="connsiteY1" fmla="*/ 4341590 h 4627149"/>
                <a:gd name="connsiteX2" fmla="*/ 502825 w 2977477"/>
                <a:gd name="connsiteY2" fmla="*/ 4054126 h 4627149"/>
                <a:gd name="connsiteX3" fmla="*/ 666179 w 2977477"/>
                <a:gd name="connsiteY3" fmla="*/ 3890677 h 4627149"/>
                <a:gd name="connsiteX4" fmla="*/ 864203 w 2977477"/>
                <a:gd name="connsiteY4" fmla="*/ 3675983 h 4627149"/>
                <a:gd name="connsiteX5" fmla="*/ 982599 w 2977477"/>
                <a:gd name="connsiteY5" fmla="*/ 3557492 h 4627149"/>
                <a:gd name="connsiteX6" fmla="*/ 1188244 w 2977477"/>
                <a:gd name="connsiteY6" fmla="*/ 3329654 h 4627149"/>
                <a:gd name="connsiteX7" fmla="*/ 1344740 w 2977477"/>
                <a:gd name="connsiteY7" fmla="*/ 3146774 h 4627149"/>
                <a:gd name="connsiteX8" fmla="*/ 1470755 w 2977477"/>
                <a:gd name="connsiteY8" fmla="*/ 2984659 h 4627149"/>
                <a:gd name="connsiteX9" fmla="*/ 1657636 w 2977477"/>
                <a:gd name="connsiteY9" fmla="*/ 2670239 h 4627149"/>
                <a:gd name="connsiteX10" fmla="*/ 1762887 w 2977477"/>
                <a:gd name="connsiteY10" fmla="*/ 2473547 h 4627149"/>
                <a:gd name="connsiteX11" fmla="*/ 1866710 w 2977477"/>
                <a:gd name="connsiteY11" fmla="*/ 2290667 h 4627149"/>
                <a:gd name="connsiteX12" fmla="*/ 2106263 w 2977477"/>
                <a:gd name="connsiteY12" fmla="*/ 2030254 h 4627149"/>
                <a:gd name="connsiteX13" fmla="*/ 2277237 w 2977477"/>
                <a:gd name="connsiteY13" fmla="*/ 1859185 h 4627149"/>
                <a:gd name="connsiteX14" fmla="*/ 2499455 w 2977477"/>
                <a:gd name="connsiteY14" fmla="*/ 1656207 h 4627149"/>
                <a:gd name="connsiteX15" fmla="*/ 2707100 w 2977477"/>
                <a:gd name="connsiteY15" fmla="*/ 1390269 h 4627149"/>
                <a:gd name="connsiteX16" fmla="*/ 2812352 w 2977477"/>
                <a:gd name="connsiteY16" fmla="*/ 1230916 h 4627149"/>
                <a:gd name="connsiteX17" fmla="*/ 2898172 w 2977477"/>
                <a:gd name="connsiteY17" fmla="*/ 1036987 h 4627149"/>
                <a:gd name="connsiteX18" fmla="*/ 2963228 w 2977477"/>
                <a:gd name="connsiteY18" fmla="*/ 850011 h 4627149"/>
                <a:gd name="connsiteX19" fmla="*/ 2977325 w 2977477"/>
                <a:gd name="connsiteY19" fmla="*/ 745427 h 4627149"/>
                <a:gd name="connsiteX20" fmla="*/ 2929509 w 2977477"/>
                <a:gd name="connsiteY20" fmla="*/ 480155 h 4627149"/>
                <a:gd name="connsiteX21" fmla="*/ 2563082 w 2977477"/>
                <a:gd name="connsiteY21" fmla="*/ 0 h 4627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77477" h="4627149">
                  <a:moveTo>
                    <a:pt x="0" y="4627150"/>
                  </a:moveTo>
                  <a:cubicBezTo>
                    <a:pt x="79820" y="4552283"/>
                    <a:pt x="203835" y="4424648"/>
                    <a:pt x="275082" y="4341590"/>
                  </a:cubicBezTo>
                  <a:cubicBezTo>
                    <a:pt x="354711" y="4248722"/>
                    <a:pt x="421005" y="4145090"/>
                    <a:pt x="502825" y="4054126"/>
                  </a:cubicBezTo>
                  <a:cubicBezTo>
                    <a:pt x="554355" y="3996881"/>
                    <a:pt x="612362" y="3945827"/>
                    <a:pt x="666179" y="3890677"/>
                  </a:cubicBezTo>
                  <a:cubicBezTo>
                    <a:pt x="734187" y="3821049"/>
                    <a:pt x="796671" y="3746183"/>
                    <a:pt x="864203" y="3675983"/>
                  </a:cubicBezTo>
                  <a:cubicBezTo>
                    <a:pt x="902875" y="3635788"/>
                    <a:pt x="943642" y="3597593"/>
                    <a:pt x="982599" y="3557492"/>
                  </a:cubicBezTo>
                  <a:cubicBezTo>
                    <a:pt x="1053941" y="3484150"/>
                    <a:pt x="1121378" y="3407093"/>
                    <a:pt x="1188244" y="3329654"/>
                  </a:cubicBezTo>
                  <a:cubicBezTo>
                    <a:pt x="1240631" y="3268885"/>
                    <a:pt x="1293495" y="3208496"/>
                    <a:pt x="1344740" y="3146774"/>
                  </a:cubicBezTo>
                  <a:cubicBezTo>
                    <a:pt x="1388459" y="3094101"/>
                    <a:pt x="1431512" y="3040761"/>
                    <a:pt x="1470755" y="2984659"/>
                  </a:cubicBezTo>
                  <a:cubicBezTo>
                    <a:pt x="1540764" y="2884646"/>
                    <a:pt x="1598771" y="2777109"/>
                    <a:pt x="1657636" y="2670239"/>
                  </a:cubicBezTo>
                  <a:cubicBezTo>
                    <a:pt x="1693545" y="2605088"/>
                    <a:pt x="1728502" y="2539460"/>
                    <a:pt x="1762887" y="2473547"/>
                  </a:cubicBezTo>
                  <a:cubicBezTo>
                    <a:pt x="1795367" y="2411349"/>
                    <a:pt x="1826419" y="2348103"/>
                    <a:pt x="1866710" y="2290667"/>
                  </a:cubicBezTo>
                  <a:cubicBezTo>
                    <a:pt x="1934623" y="2193893"/>
                    <a:pt x="2022729" y="2114169"/>
                    <a:pt x="2106263" y="2030254"/>
                  </a:cubicBezTo>
                  <a:cubicBezTo>
                    <a:pt x="2163128" y="1973104"/>
                    <a:pt x="2218182" y="1914049"/>
                    <a:pt x="2277237" y="1859185"/>
                  </a:cubicBezTo>
                  <a:cubicBezTo>
                    <a:pt x="2350770" y="1790891"/>
                    <a:pt x="2430304" y="1728978"/>
                    <a:pt x="2499455" y="1656207"/>
                  </a:cubicBezTo>
                  <a:cubicBezTo>
                    <a:pt x="2576989" y="1574578"/>
                    <a:pt x="2641568" y="1481900"/>
                    <a:pt x="2707100" y="1390269"/>
                  </a:cubicBezTo>
                  <a:cubicBezTo>
                    <a:pt x="2744153" y="1338453"/>
                    <a:pt x="2781586" y="1286732"/>
                    <a:pt x="2812352" y="1230916"/>
                  </a:cubicBezTo>
                  <a:cubicBezTo>
                    <a:pt x="2846546" y="1168908"/>
                    <a:pt x="2872550" y="1102900"/>
                    <a:pt x="2898172" y="1036987"/>
                  </a:cubicBezTo>
                  <a:cubicBezTo>
                    <a:pt x="2922175" y="975455"/>
                    <a:pt x="2948273" y="914305"/>
                    <a:pt x="2963228" y="850011"/>
                  </a:cubicBezTo>
                  <a:cubicBezTo>
                    <a:pt x="2971229" y="815626"/>
                    <a:pt x="2976563" y="780764"/>
                    <a:pt x="2977325" y="745427"/>
                  </a:cubicBezTo>
                  <a:cubicBezTo>
                    <a:pt x="2979230" y="654844"/>
                    <a:pt x="2963323" y="564261"/>
                    <a:pt x="2929509" y="480155"/>
                  </a:cubicBezTo>
                  <a:cubicBezTo>
                    <a:pt x="2851309" y="285655"/>
                    <a:pt x="2563082" y="0"/>
                    <a:pt x="2563082"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4" name="Freeform: Shape 43">
              <a:extLst>
                <a:ext uri="{FF2B5EF4-FFF2-40B4-BE49-F238E27FC236}">
                  <a16:creationId xmlns:a16="http://schemas.microsoft.com/office/drawing/2014/main" id="{C301DF1A-E4DA-478A-BBC7-6F41D3C47B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92" y="15178"/>
              <a:ext cx="1566146" cy="2737264"/>
            </a:xfrm>
            <a:custGeom>
              <a:avLst/>
              <a:gdLst>
                <a:gd name="connsiteX0" fmla="*/ 1707071 w 2356712"/>
                <a:gd name="connsiteY0" fmla="*/ 0 h 4118991"/>
                <a:gd name="connsiteX1" fmla="*/ 1824514 w 2356712"/>
                <a:gd name="connsiteY1" fmla="*/ 244697 h 4118991"/>
                <a:gd name="connsiteX2" fmla="*/ 1908715 w 2356712"/>
                <a:gd name="connsiteY2" fmla="*/ 328994 h 4118991"/>
                <a:gd name="connsiteX3" fmla="*/ 2226469 w 2356712"/>
                <a:gd name="connsiteY3" fmla="*/ 603695 h 4118991"/>
                <a:gd name="connsiteX4" fmla="*/ 2355628 w 2356712"/>
                <a:gd name="connsiteY4" fmla="*/ 900494 h 4118991"/>
                <a:gd name="connsiteX5" fmla="*/ 2281428 w 2356712"/>
                <a:gd name="connsiteY5" fmla="*/ 1206913 h 4118991"/>
                <a:gd name="connsiteX6" fmla="*/ 2092452 w 2356712"/>
                <a:gd name="connsiteY6" fmla="*/ 1460659 h 4118991"/>
                <a:gd name="connsiteX7" fmla="*/ 1834039 w 2356712"/>
                <a:gd name="connsiteY7" fmla="*/ 1625822 h 4118991"/>
                <a:gd name="connsiteX8" fmla="*/ 1558862 w 2356712"/>
                <a:gd name="connsiteY8" fmla="*/ 1743075 h 4118991"/>
                <a:gd name="connsiteX9" fmla="*/ 1386554 w 2356712"/>
                <a:gd name="connsiteY9" fmla="*/ 1869948 h 4118991"/>
                <a:gd name="connsiteX10" fmla="*/ 1271683 w 2356712"/>
                <a:gd name="connsiteY10" fmla="*/ 2073402 h 4118991"/>
                <a:gd name="connsiteX11" fmla="*/ 1178338 w 2356712"/>
                <a:gd name="connsiteY11" fmla="*/ 2355914 h 4118991"/>
                <a:gd name="connsiteX12" fmla="*/ 1113758 w 2356712"/>
                <a:gd name="connsiteY12" fmla="*/ 2578513 h 4118991"/>
                <a:gd name="connsiteX13" fmla="*/ 1034796 w 2356712"/>
                <a:gd name="connsiteY13" fmla="*/ 2834640 h 4118991"/>
                <a:gd name="connsiteX14" fmla="*/ 905637 w 2356712"/>
                <a:gd name="connsiteY14" fmla="*/ 3081242 h 4118991"/>
                <a:gd name="connsiteX15" fmla="*/ 793147 w 2356712"/>
                <a:gd name="connsiteY15" fmla="*/ 3258407 h 4118991"/>
                <a:gd name="connsiteX16" fmla="*/ 546735 w 2356712"/>
                <a:gd name="connsiteY16" fmla="*/ 3571970 h 4118991"/>
                <a:gd name="connsiteX17" fmla="*/ 346996 w 2356712"/>
                <a:gd name="connsiteY17" fmla="*/ 3771900 h 4118991"/>
                <a:gd name="connsiteX18" fmla="*/ 174689 w 2356712"/>
                <a:gd name="connsiteY18" fmla="*/ 3944207 h 4118991"/>
                <a:gd name="connsiteX19" fmla="*/ 0 w 2356712"/>
                <a:gd name="connsiteY19" fmla="*/ 4118991 h 4118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56712" h="4118991">
                  <a:moveTo>
                    <a:pt x="1707071" y="0"/>
                  </a:moveTo>
                  <a:cubicBezTo>
                    <a:pt x="1715357" y="22098"/>
                    <a:pt x="1812608" y="224409"/>
                    <a:pt x="1824514" y="244697"/>
                  </a:cubicBezTo>
                  <a:cubicBezTo>
                    <a:pt x="1844802" y="279273"/>
                    <a:pt x="1876996" y="304324"/>
                    <a:pt x="1908715" y="328994"/>
                  </a:cubicBezTo>
                  <a:cubicBezTo>
                    <a:pt x="2019967" y="415195"/>
                    <a:pt x="2137886" y="494633"/>
                    <a:pt x="2226469" y="603695"/>
                  </a:cubicBezTo>
                  <a:cubicBezTo>
                    <a:pt x="2296287" y="689610"/>
                    <a:pt x="2347817" y="790480"/>
                    <a:pt x="2355628" y="900494"/>
                  </a:cubicBezTo>
                  <a:cubicBezTo>
                    <a:pt x="2363248" y="1007078"/>
                    <a:pt x="2329910" y="1111187"/>
                    <a:pt x="2281428" y="1206913"/>
                  </a:cubicBezTo>
                  <a:cubicBezTo>
                    <a:pt x="2233422" y="1301877"/>
                    <a:pt x="2170938" y="1388936"/>
                    <a:pt x="2092452" y="1460659"/>
                  </a:cubicBezTo>
                  <a:cubicBezTo>
                    <a:pt x="2016538" y="1530001"/>
                    <a:pt x="1927765" y="1583436"/>
                    <a:pt x="1834039" y="1625822"/>
                  </a:cubicBezTo>
                  <a:cubicBezTo>
                    <a:pt x="1743075" y="1666970"/>
                    <a:pt x="1647730" y="1697736"/>
                    <a:pt x="1558862" y="1743075"/>
                  </a:cubicBezTo>
                  <a:cubicBezTo>
                    <a:pt x="1494758" y="1775841"/>
                    <a:pt x="1434275" y="1816132"/>
                    <a:pt x="1386554" y="1869948"/>
                  </a:cubicBezTo>
                  <a:cubicBezTo>
                    <a:pt x="1334548" y="1928622"/>
                    <a:pt x="1300544" y="2000345"/>
                    <a:pt x="1271683" y="2073402"/>
                  </a:cubicBezTo>
                  <a:cubicBezTo>
                    <a:pt x="1235202" y="2165699"/>
                    <a:pt x="1206722" y="2260759"/>
                    <a:pt x="1178338" y="2355914"/>
                  </a:cubicBezTo>
                  <a:cubicBezTo>
                    <a:pt x="1156240" y="2429923"/>
                    <a:pt x="1134237" y="2504028"/>
                    <a:pt x="1113758" y="2578513"/>
                  </a:cubicBezTo>
                  <a:cubicBezTo>
                    <a:pt x="1090041" y="2664714"/>
                    <a:pt x="1068134" y="2751678"/>
                    <a:pt x="1034796" y="2834640"/>
                  </a:cubicBezTo>
                  <a:cubicBezTo>
                    <a:pt x="1000125" y="2920841"/>
                    <a:pt x="953643" y="3001613"/>
                    <a:pt x="905637" y="3081242"/>
                  </a:cubicBezTo>
                  <a:cubicBezTo>
                    <a:pt x="869442" y="3141155"/>
                    <a:pt x="832295" y="3200400"/>
                    <a:pt x="793147" y="3258407"/>
                  </a:cubicBezTo>
                  <a:cubicBezTo>
                    <a:pt x="718661" y="3368802"/>
                    <a:pt x="637223" y="3474434"/>
                    <a:pt x="546735" y="3571970"/>
                  </a:cubicBezTo>
                  <a:cubicBezTo>
                    <a:pt x="482632" y="3641027"/>
                    <a:pt x="414147" y="3705797"/>
                    <a:pt x="346996" y="3771900"/>
                  </a:cubicBezTo>
                  <a:cubicBezTo>
                    <a:pt x="288989" y="3828764"/>
                    <a:pt x="232029" y="3886676"/>
                    <a:pt x="174689" y="3944207"/>
                  </a:cubicBezTo>
                  <a:cubicBezTo>
                    <a:pt x="116586" y="4002596"/>
                    <a:pt x="58293" y="4060698"/>
                    <a:pt x="0" y="411899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5" name="Freeform: Shape 44">
              <a:extLst>
                <a:ext uri="{FF2B5EF4-FFF2-40B4-BE49-F238E27FC236}">
                  <a16:creationId xmlns:a16="http://schemas.microsoft.com/office/drawing/2014/main" id="{0DC4D1C9-C056-4627-9A58-184A528AE1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15178"/>
              <a:ext cx="1368431" cy="2644975"/>
            </a:xfrm>
            <a:custGeom>
              <a:avLst/>
              <a:gdLst>
                <a:gd name="connsiteX0" fmla="*/ 0 w 2059193"/>
                <a:gd name="connsiteY0" fmla="*/ 3980116 h 3980116"/>
                <a:gd name="connsiteX1" fmla="*/ 471583 w 2059193"/>
                <a:gd name="connsiteY1" fmla="*/ 3515678 h 3980116"/>
                <a:gd name="connsiteX2" fmla="*/ 758666 w 2059193"/>
                <a:gd name="connsiteY2" fmla="*/ 3163824 h 3980116"/>
                <a:gd name="connsiteX3" fmla="*/ 940499 w 2059193"/>
                <a:gd name="connsiteY3" fmla="*/ 2780824 h 3980116"/>
                <a:gd name="connsiteX4" fmla="*/ 1055370 w 2059193"/>
                <a:gd name="connsiteY4" fmla="*/ 2242185 h 3980116"/>
                <a:gd name="connsiteX5" fmla="*/ 1136714 w 2059193"/>
                <a:gd name="connsiteY5" fmla="*/ 1878330 h 3980116"/>
                <a:gd name="connsiteX6" fmla="*/ 1246727 w 2059193"/>
                <a:gd name="connsiteY6" fmla="*/ 1562386 h 3980116"/>
                <a:gd name="connsiteX7" fmla="*/ 1378363 w 2059193"/>
                <a:gd name="connsiteY7" fmla="*/ 1430750 h 3980116"/>
                <a:gd name="connsiteX8" fmla="*/ 1691831 w 2059193"/>
                <a:gd name="connsiteY8" fmla="*/ 1394841 h 3980116"/>
                <a:gd name="connsiteX9" fmla="*/ 1914335 w 2059193"/>
                <a:gd name="connsiteY9" fmla="*/ 1323023 h 3980116"/>
                <a:gd name="connsiteX10" fmla="*/ 2055495 w 2059193"/>
                <a:gd name="connsiteY10" fmla="*/ 1098042 h 3980116"/>
                <a:gd name="connsiteX11" fmla="*/ 2033969 w 2059193"/>
                <a:gd name="connsiteY11" fmla="*/ 930497 h 3980116"/>
                <a:gd name="connsiteX12" fmla="*/ 1885664 w 2059193"/>
                <a:gd name="connsiteY12" fmla="*/ 760571 h 3980116"/>
                <a:gd name="connsiteX13" fmla="*/ 1636871 w 2059193"/>
                <a:gd name="connsiteY13" fmla="*/ 612172 h 3980116"/>
                <a:gd name="connsiteX14" fmla="*/ 1335405 w 2059193"/>
                <a:gd name="connsiteY14" fmla="*/ 459010 h 3980116"/>
                <a:gd name="connsiteX15" fmla="*/ 1234916 w 2059193"/>
                <a:gd name="connsiteY15" fmla="*/ 269939 h 3980116"/>
                <a:gd name="connsiteX16" fmla="*/ 1386935 w 2059193"/>
                <a:gd name="connsiteY16" fmla="*/ 0 h 3980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059193" h="3980116">
                  <a:moveTo>
                    <a:pt x="0" y="3980116"/>
                  </a:moveTo>
                  <a:cubicBezTo>
                    <a:pt x="91345" y="3889534"/>
                    <a:pt x="382715" y="3608737"/>
                    <a:pt x="471583" y="3515678"/>
                  </a:cubicBezTo>
                  <a:cubicBezTo>
                    <a:pt x="576358" y="3405949"/>
                    <a:pt x="675989" y="3290983"/>
                    <a:pt x="758666" y="3163824"/>
                  </a:cubicBezTo>
                  <a:cubicBezTo>
                    <a:pt x="836105" y="3044857"/>
                    <a:pt x="897445" y="2916079"/>
                    <a:pt x="940499" y="2780824"/>
                  </a:cubicBezTo>
                  <a:cubicBezTo>
                    <a:pt x="996315" y="2605754"/>
                    <a:pt x="1020985" y="2422874"/>
                    <a:pt x="1055370" y="2242185"/>
                  </a:cubicBezTo>
                  <a:cubicBezTo>
                    <a:pt x="1078611" y="2120075"/>
                    <a:pt x="1107472" y="1999107"/>
                    <a:pt x="1136714" y="1878330"/>
                  </a:cubicBezTo>
                  <a:cubicBezTo>
                    <a:pt x="1163098" y="1769174"/>
                    <a:pt x="1189482" y="1658588"/>
                    <a:pt x="1246727" y="1562386"/>
                  </a:cubicBezTo>
                  <a:cubicBezTo>
                    <a:pt x="1279208" y="1507808"/>
                    <a:pt x="1321689" y="1459039"/>
                    <a:pt x="1378363" y="1430750"/>
                  </a:cubicBezTo>
                  <a:cubicBezTo>
                    <a:pt x="1473327" y="1383221"/>
                    <a:pt x="1584865" y="1402652"/>
                    <a:pt x="1691831" y="1394841"/>
                  </a:cubicBezTo>
                  <a:cubicBezTo>
                    <a:pt x="1771079" y="1389031"/>
                    <a:pt x="1849279" y="1368266"/>
                    <a:pt x="1914335" y="1323023"/>
                  </a:cubicBezTo>
                  <a:cubicBezTo>
                    <a:pt x="1989963" y="1270445"/>
                    <a:pt x="2041493" y="1189101"/>
                    <a:pt x="2055495" y="1098042"/>
                  </a:cubicBezTo>
                  <a:cubicBezTo>
                    <a:pt x="2064258" y="1041178"/>
                    <a:pt x="2057591" y="982980"/>
                    <a:pt x="2033969" y="930497"/>
                  </a:cubicBezTo>
                  <a:cubicBezTo>
                    <a:pt x="2002727" y="861060"/>
                    <a:pt x="1945958" y="807625"/>
                    <a:pt x="1885664" y="760571"/>
                  </a:cubicBezTo>
                  <a:cubicBezTo>
                    <a:pt x="1809179" y="700945"/>
                    <a:pt x="1725549" y="651415"/>
                    <a:pt x="1636871" y="612172"/>
                  </a:cubicBezTo>
                  <a:cubicBezTo>
                    <a:pt x="1532763" y="566071"/>
                    <a:pt x="1421606" y="532543"/>
                    <a:pt x="1335405" y="459010"/>
                  </a:cubicBezTo>
                  <a:cubicBezTo>
                    <a:pt x="1277969" y="409956"/>
                    <a:pt x="1232059" y="344615"/>
                    <a:pt x="1234916" y="269939"/>
                  </a:cubicBezTo>
                  <a:cubicBezTo>
                    <a:pt x="1237012" y="211741"/>
                    <a:pt x="1386935" y="0"/>
                    <a:pt x="1386935" y="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6" name="Freeform: Shape 45">
              <a:extLst>
                <a:ext uri="{FF2B5EF4-FFF2-40B4-BE49-F238E27FC236}">
                  <a16:creationId xmlns:a16="http://schemas.microsoft.com/office/drawing/2014/main" id="{6B3DE44D-D6F5-4688-A2C8-DB38BF3AE3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8825" y="543780"/>
              <a:ext cx="494287" cy="1905590"/>
            </a:xfrm>
            <a:custGeom>
              <a:avLst/>
              <a:gdLst>
                <a:gd name="connsiteX0" fmla="*/ 11144 w 743796"/>
                <a:gd name="connsiteY0" fmla="*/ 0 h 2867501"/>
                <a:gd name="connsiteX1" fmla="*/ 353663 w 743796"/>
                <a:gd name="connsiteY1" fmla="*/ 55245 h 2867501"/>
                <a:gd name="connsiteX2" fmla="*/ 571405 w 743796"/>
                <a:gd name="connsiteY2" fmla="*/ 179737 h 2867501"/>
                <a:gd name="connsiteX3" fmla="*/ 688658 w 743796"/>
                <a:gd name="connsiteY3" fmla="*/ 368808 h 2867501"/>
                <a:gd name="connsiteX4" fmla="*/ 731711 w 743796"/>
                <a:gd name="connsiteY4" fmla="*/ 612934 h 2867501"/>
                <a:gd name="connsiteX5" fmla="*/ 725233 w 743796"/>
                <a:gd name="connsiteY5" fmla="*/ 995648 h 2867501"/>
                <a:gd name="connsiteX6" fmla="*/ 742855 w 743796"/>
                <a:gd name="connsiteY6" fmla="*/ 1499330 h 2867501"/>
                <a:gd name="connsiteX7" fmla="*/ 707898 w 743796"/>
                <a:gd name="connsiteY7" fmla="*/ 1793081 h 2867501"/>
                <a:gd name="connsiteX8" fmla="*/ 633222 w 743796"/>
                <a:gd name="connsiteY8" fmla="*/ 2073592 h 2867501"/>
                <a:gd name="connsiteX9" fmla="*/ 404527 w 743796"/>
                <a:gd name="connsiteY9" fmla="*/ 2472404 h 2867501"/>
                <a:gd name="connsiteX10" fmla="*/ 0 w 743796"/>
                <a:gd name="connsiteY10" fmla="*/ 2867501 h 28675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43796" h="2867501">
                  <a:moveTo>
                    <a:pt x="11144" y="0"/>
                  </a:moveTo>
                  <a:cubicBezTo>
                    <a:pt x="101060" y="2953"/>
                    <a:pt x="268796" y="25146"/>
                    <a:pt x="353663" y="55245"/>
                  </a:cubicBezTo>
                  <a:cubicBezTo>
                    <a:pt x="433483" y="83534"/>
                    <a:pt x="510635" y="120967"/>
                    <a:pt x="571405" y="179737"/>
                  </a:cubicBezTo>
                  <a:cubicBezTo>
                    <a:pt x="625412" y="231934"/>
                    <a:pt x="663607" y="297942"/>
                    <a:pt x="688658" y="368808"/>
                  </a:cubicBezTo>
                  <a:cubicBezTo>
                    <a:pt x="716375" y="447103"/>
                    <a:pt x="727996" y="529876"/>
                    <a:pt x="731711" y="612934"/>
                  </a:cubicBezTo>
                  <a:cubicBezTo>
                    <a:pt x="737426" y="740474"/>
                    <a:pt x="724948" y="867918"/>
                    <a:pt x="725233" y="995648"/>
                  </a:cubicBezTo>
                  <a:cubicBezTo>
                    <a:pt x="725710" y="1163765"/>
                    <a:pt x="748665" y="1331309"/>
                    <a:pt x="742855" y="1499330"/>
                  </a:cubicBezTo>
                  <a:cubicBezTo>
                    <a:pt x="739426" y="1598009"/>
                    <a:pt x="725996" y="1696022"/>
                    <a:pt x="707898" y="1793081"/>
                  </a:cubicBezTo>
                  <a:cubicBezTo>
                    <a:pt x="690086" y="1888426"/>
                    <a:pt x="666845" y="1982724"/>
                    <a:pt x="633222" y="2073592"/>
                  </a:cubicBezTo>
                  <a:cubicBezTo>
                    <a:pt x="579692" y="2218182"/>
                    <a:pt x="499682" y="2351056"/>
                    <a:pt x="404527" y="2472404"/>
                  </a:cubicBezTo>
                  <a:cubicBezTo>
                    <a:pt x="266033" y="2648902"/>
                    <a:pt x="179642" y="2732818"/>
                    <a:pt x="0" y="2867501"/>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7" name="Freeform: Shape 46">
              <a:extLst>
                <a:ext uri="{FF2B5EF4-FFF2-40B4-BE49-F238E27FC236}">
                  <a16:creationId xmlns:a16="http://schemas.microsoft.com/office/drawing/2014/main" id="{2914BE39-F24F-476F-A0FE-C1284E3C93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49" y="672286"/>
              <a:ext cx="396930" cy="1690303"/>
            </a:xfrm>
            <a:custGeom>
              <a:avLst/>
              <a:gdLst>
                <a:gd name="connsiteX0" fmla="*/ 16478 w 597294"/>
                <a:gd name="connsiteY0" fmla="*/ 2079 h 2543540"/>
                <a:gd name="connsiteX1" fmla="*/ 299847 w 597294"/>
                <a:gd name="connsiteY1" fmla="*/ 53991 h 2543540"/>
                <a:gd name="connsiteX2" fmla="*/ 503206 w 597294"/>
                <a:gd name="connsiteY2" fmla="*/ 291354 h 2543540"/>
                <a:gd name="connsiteX3" fmla="*/ 525113 w 597294"/>
                <a:gd name="connsiteY3" fmla="*/ 724265 h 2543540"/>
                <a:gd name="connsiteX4" fmla="*/ 578930 w 597294"/>
                <a:gd name="connsiteY4" fmla="*/ 1117267 h 2543540"/>
                <a:gd name="connsiteX5" fmla="*/ 592931 w 597294"/>
                <a:gd name="connsiteY5" fmla="*/ 1476359 h 2543540"/>
                <a:gd name="connsiteX6" fmla="*/ 503206 w 597294"/>
                <a:gd name="connsiteY6" fmla="*/ 1859359 h 2543540"/>
                <a:gd name="connsiteX7" fmla="*/ 291846 w 597294"/>
                <a:gd name="connsiteY7" fmla="*/ 2250361 h 2543540"/>
                <a:gd name="connsiteX8" fmla="*/ 0 w 597294"/>
                <a:gd name="connsiteY8" fmla="*/ 2543540 h 2543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7294" h="2543540">
                  <a:moveTo>
                    <a:pt x="16478" y="2079"/>
                  </a:moveTo>
                  <a:cubicBezTo>
                    <a:pt x="101441" y="-6684"/>
                    <a:pt x="224885" y="12557"/>
                    <a:pt x="299847" y="53991"/>
                  </a:cubicBezTo>
                  <a:cubicBezTo>
                    <a:pt x="394240" y="106092"/>
                    <a:pt x="468440" y="189341"/>
                    <a:pt x="503206" y="291354"/>
                  </a:cubicBezTo>
                  <a:cubicBezTo>
                    <a:pt x="550069" y="429085"/>
                    <a:pt x="520827" y="577770"/>
                    <a:pt x="525113" y="724265"/>
                  </a:cubicBezTo>
                  <a:cubicBezTo>
                    <a:pt x="529019" y="856472"/>
                    <a:pt x="561118" y="986012"/>
                    <a:pt x="578930" y="1117267"/>
                  </a:cubicBezTo>
                  <a:cubicBezTo>
                    <a:pt x="595122" y="1236234"/>
                    <a:pt x="602742" y="1356630"/>
                    <a:pt x="592931" y="1476359"/>
                  </a:cubicBezTo>
                  <a:cubicBezTo>
                    <a:pt x="582073" y="1607709"/>
                    <a:pt x="549783" y="1736011"/>
                    <a:pt x="503206" y="1859359"/>
                  </a:cubicBezTo>
                  <a:cubicBezTo>
                    <a:pt x="450628" y="1998710"/>
                    <a:pt x="383857" y="2133298"/>
                    <a:pt x="291846" y="2250361"/>
                  </a:cubicBezTo>
                  <a:cubicBezTo>
                    <a:pt x="231553" y="2327132"/>
                    <a:pt x="73819" y="2479532"/>
                    <a:pt x="0" y="2543540"/>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48" name="Freeform: Shape 47">
              <a:extLst>
                <a:ext uri="{FF2B5EF4-FFF2-40B4-BE49-F238E27FC236}">
                  <a16:creationId xmlns:a16="http://schemas.microsoft.com/office/drawing/2014/main" id="{150C50DD-114B-4C37-9DEA-C411981AF7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3002" y="881264"/>
              <a:ext cx="258791" cy="1336561"/>
            </a:xfrm>
            <a:custGeom>
              <a:avLst/>
              <a:gdLst>
                <a:gd name="connsiteX0" fmla="*/ 0 w 389425"/>
                <a:gd name="connsiteY0" fmla="*/ 33 h 2011236"/>
                <a:gd name="connsiteX1" fmla="*/ 171260 w 389425"/>
                <a:gd name="connsiteY1" fmla="*/ 60326 h 2011236"/>
                <a:gd name="connsiteX2" fmla="*/ 211455 w 389425"/>
                <a:gd name="connsiteY2" fmla="*/ 221204 h 2011236"/>
                <a:gd name="connsiteX3" fmla="*/ 243078 w 389425"/>
                <a:gd name="connsiteY3" fmla="*/ 448089 h 2011236"/>
                <a:gd name="connsiteX4" fmla="*/ 346424 w 389425"/>
                <a:gd name="connsiteY4" fmla="*/ 789941 h 2011236"/>
                <a:gd name="connsiteX5" fmla="*/ 372237 w 389425"/>
                <a:gd name="connsiteY5" fmla="*/ 942151 h 2011236"/>
                <a:gd name="connsiteX6" fmla="*/ 386620 w 389425"/>
                <a:gd name="connsiteY6" fmla="*/ 1272478 h 2011236"/>
                <a:gd name="connsiteX7" fmla="*/ 280416 w 389425"/>
                <a:gd name="connsiteY7" fmla="*/ 1660241 h 2011236"/>
                <a:gd name="connsiteX8" fmla="*/ 151257 w 389425"/>
                <a:gd name="connsiteY8" fmla="*/ 1844073 h 2011236"/>
                <a:gd name="connsiteX9" fmla="*/ 1905 w 389425"/>
                <a:gd name="connsiteY9" fmla="*/ 2011237 h 2011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9425" h="2011236">
                  <a:moveTo>
                    <a:pt x="0" y="33"/>
                  </a:moveTo>
                  <a:cubicBezTo>
                    <a:pt x="57912" y="-824"/>
                    <a:pt x="136112" y="14892"/>
                    <a:pt x="171260" y="60326"/>
                  </a:cubicBezTo>
                  <a:cubicBezTo>
                    <a:pt x="205645" y="104903"/>
                    <a:pt x="207740" y="164244"/>
                    <a:pt x="211455" y="221204"/>
                  </a:cubicBezTo>
                  <a:cubicBezTo>
                    <a:pt x="216408" y="297594"/>
                    <a:pt x="225838" y="373604"/>
                    <a:pt x="243078" y="448089"/>
                  </a:cubicBezTo>
                  <a:cubicBezTo>
                    <a:pt x="269939" y="564199"/>
                    <a:pt x="319183" y="673927"/>
                    <a:pt x="346424" y="789941"/>
                  </a:cubicBezTo>
                  <a:cubicBezTo>
                    <a:pt x="358235" y="840043"/>
                    <a:pt x="365951" y="891097"/>
                    <a:pt x="372237" y="942151"/>
                  </a:cubicBezTo>
                  <a:cubicBezTo>
                    <a:pt x="385858" y="1051784"/>
                    <a:pt x="394049" y="1162274"/>
                    <a:pt x="386620" y="1272478"/>
                  </a:cubicBezTo>
                  <a:cubicBezTo>
                    <a:pt x="377476" y="1407828"/>
                    <a:pt x="344996" y="1541178"/>
                    <a:pt x="280416" y="1660241"/>
                  </a:cubicBezTo>
                  <a:cubicBezTo>
                    <a:pt x="244602" y="1726249"/>
                    <a:pt x="199358" y="1786352"/>
                    <a:pt x="151257" y="1844073"/>
                  </a:cubicBezTo>
                  <a:cubicBezTo>
                    <a:pt x="79534" y="1930084"/>
                    <a:pt x="89345" y="1941419"/>
                    <a:pt x="1905" y="2011237"/>
                  </a:cubicBezTo>
                </a:path>
              </a:pathLst>
            </a:custGeom>
            <a:noFill/>
            <a:ln w="9525" cap="rnd">
              <a:solidFill>
                <a:schemeClr val="accent2">
                  <a:alpha val="50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dirty="0"/>
            </a:p>
          </p:txBody>
        </p:sp>
      </p:grpSp>
      <p:sp>
        <p:nvSpPr>
          <p:cNvPr id="4" name="TextBox 3">
            <a:extLst>
              <a:ext uri="{FF2B5EF4-FFF2-40B4-BE49-F238E27FC236}">
                <a16:creationId xmlns:a16="http://schemas.microsoft.com/office/drawing/2014/main" id="{FA10C662-A2A9-4528-B374-0ECA61C617D7}"/>
              </a:ext>
            </a:extLst>
          </p:cNvPr>
          <p:cNvSpPr txBox="1"/>
          <p:nvPr/>
        </p:nvSpPr>
        <p:spPr>
          <a:xfrm>
            <a:off x="1198181" y="167973"/>
            <a:ext cx="9988165" cy="1501639"/>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700" u="sng" kern="1200">
                <a:solidFill>
                  <a:schemeClr val="tx2"/>
                </a:solidFill>
                <a:latin typeface="+mj-lt"/>
                <a:ea typeface="+mj-ea"/>
                <a:cs typeface="+mj-cs"/>
              </a:rPr>
              <a:t>LI: To describe and explain how dissolved material can be separated from a liquid.</a:t>
            </a:r>
          </a:p>
        </p:txBody>
      </p:sp>
      <p:grpSp>
        <p:nvGrpSpPr>
          <p:cNvPr id="50" name="Bottom Right">
            <a:extLst>
              <a:ext uri="{FF2B5EF4-FFF2-40B4-BE49-F238E27FC236}">
                <a16:creationId xmlns:a16="http://schemas.microsoft.com/office/drawing/2014/main" id="{E29543BC-4F82-4E07-AB0A-5F463067850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974976" y="3278144"/>
            <a:ext cx="4211600" cy="3581399"/>
            <a:chOff x="7980400" y="3276601"/>
            <a:chExt cx="4211600" cy="3581399"/>
          </a:xfrm>
        </p:grpSpPr>
        <p:grpSp>
          <p:nvGrpSpPr>
            <p:cNvPr id="51" name="Graphic 157">
              <a:extLst>
                <a:ext uri="{FF2B5EF4-FFF2-40B4-BE49-F238E27FC236}">
                  <a16:creationId xmlns:a16="http://schemas.microsoft.com/office/drawing/2014/main" id="{B1F4E521-92A4-404B-9990-F7F6DF8FBA90}"/>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8662740" y="3276601"/>
              <a:ext cx="3529260" cy="3581396"/>
              <a:chOff x="4114800" y="1423987"/>
              <a:chExt cx="3961542" cy="4007547"/>
            </a:xfrm>
            <a:noFill/>
          </p:grpSpPr>
          <p:sp>
            <p:nvSpPr>
              <p:cNvPr id="53" name="Freeform: Shape 52">
                <a:extLst>
                  <a:ext uri="{FF2B5EF4-FFF2-40B4-BE49-F238E27FC236}">
                    <a16:creationId xmlns:a16="http://schemas.microsoft.com/office/drawing/2014/main" id="{40578EAD-9663-475F-A80B-5DE9F17D1D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114800" y="1423987"/>
                <a:ext cx="3946874" cy="3989641"/>
              </a:xfrm>
              <a:custGeom>
                <a:avLst/>
                <a:gdLst>
                  <a:gd name="connsiteX0" fmla="*/ 0 w 3946874"/>
                  <a:gd name="connsiteY0" fmla="*/ 3989641 h 3989641"/>
                  <a:gd name="connsiteX1" fmla="*/ 79439 w 3946874"/>
                  <a:gd name="connsiteY1" fmla="*/ 3891153 h 3989641"/>
                  <a:gd name="connsiteX2" fmla="*/ 297371 w 3946874"/>
                  <a:gd name="connsiteY2" fmla="*/ 3626930 h 3989641"/>
                  <a:gd name="connsiteX3" fmla="*/ 454343 w 3946874"/>
                  <a:gd name="connsiteY3" fmla="*/ 3440335 h 3989641"/>
                  <a:gd name="connsiteX4" fmla="*/ 622363 w 3946874"/>
                  <a:gd name="connsiteY4" fmla="*/ 3290697 h 3989641"/>
                  <a:gd name="connsiteX5" fmla="*/ 927068 w 3946874"/>
                  <a:gd name="connsiteY5" fmla="*/ 3087434 h 3989641"/>
                  <a:gd name="connsiteX6" fmla="*/ 1176338 w 3946874"/>
                  <a:gd name="connsiteY6" fmla="*/ 2915603 h 3989641"/>
                  <a:gd name="connsiteX7" fmla="*/ 1394270 w 3946874"/>
                  <a:gd name="connsiteY7" fmla="*/ 2780729 h 3989641"/>
                  <a:gd name="connsiteX8" fmla="*/ 1601057 w 3946874"/>
                  <a:gd name="connsiteY8" fmla="*/ 2723483 h 3989641"/>
                  <a:gd name="connsiteX9" fmla="*/ 1756220 w 3946874"/>
                  <a:gd name="connsiteY9" fmla="*/ 2743772 h 3989641"/>
                  <a:gd name="connsiteX10" fmla="*/ 1889189 w 3946874"/>
                  <a:gd name="connsiteY10" fmla="*/ 2765965 h 3989641"/>
                  <a:gd name="connsiteX11" fmla="*/ 2007394 w 3946874"/>
                  <a:gd name="connsiteY11" fmla="*/ 2765965 h 3989641"/>
                  <a:gd name="connsiteX12" fmla="*/ 2184654 w 3946874"/>
                  <a:gd name="connsiteY12" fmla="*/ 2671763 h 3989641"/>
                  <a:gd name="connsiteX13" fmla="*/ 2372773 w 3946874"/>
                  <a:gd name="connsiteY13" fmla="*/ 2538984 h 3989641"/>
                  <a:gd name="connsiteX14" fmla="*/ 2439543 w 3946874"/>
                  <a:gd name="connsiteY14" fmla="*/ 2510504 h 3989641"/>
                  <a:gd name="connsiteX15" fmla="*/ 2650617 w 3946874"/>
                  <a:gd name="connsiteY15" fmla="*/ 2434781 h 3989641"/>
                  <a:gd name="connsiteX16" fmla="*/ 2785110 w 3946874"/>
                  <a:gd name="connsiteY16" fmla="*/ 2383060 h 3989641"/>
                  <a:gd name="connsiteX17" fmla="*/ 2897315 w 3946874"/>
                  <a:gd name="connsiteY17" fmla="*/ 2318861 h 3989641"/>
                  <a:gd name="connsiteX18" fmla="*/ 2997994 w 3946874"/>
                  <a:gd name="connsiteY18" fmla="*/ 2226183 h 3989641"/>
                  <a:gd name="connsiteX19" fmla="*/ 3061240 w 3946874"/>
                  <a:gd name="connsiteY19" fmla="*/ 2141506 h 3989641"/>
                  <a:gd name="connsiteX20" fmla="*/ 3152108 w 3946874"/>
                  <a:gd name="connsiteY20" fmla="*/ 2005203 h 3989641"/>
                  <a:gd name="connsiteX21" fmla="*/ 3274124 w 3946874"/>
                  <a:gd name="connsiteY21" fmla="*/ 1871567 h 3989641"/>
                  <a:gd name="connsiteX22" fmla="*/ 3388138 w 3946874"/>
                  <a:gd name="connsiteY22" fmla="*/ 1770888 h 3989641"/>
                  <a:gd name="connsiteX23" fmla="*/ 3466529 w 3946874"/>
                  <a:gd name="connsiteY23" fmla="*/ 1679162 h 3989641"/>
                  <a:gd name="connsiteX24" fmla="*/ 3538633 w 3946874"/>
                  <a:gd name="connsiteY24" fmla="*/ 1551718 h 3989641"/>
                  <a:gd name="connsiteX25" fmla="*/ 3588544 w 3946874"/>
                  <a:gd name="connsiteY25" fmla="*/ 1376172 h 3989641"/>
                  <a:gd name="connsiteX26" fmla="*/ 3597402 w 3946874"/>
                  <a:gd name="connsiteY26" fmla="*/ 1293305 h 3989641"/>
                  <a:gd name="connsiteX27" fmla="*/ 3721227 w 3946874"/>
                  <a:gd name="connsiteY27" fmla="*/ 880491 h 3989641"/>
                  <a:gd name="connsiteX28" fmla="*/ 3761137 w 3946874"/>
                  <a:gd name="connsiteY28" fmla="*/ 463677 h 3989641"/>
                  <a:gd name="connsiteX29" fmla="*/ 3946874 w 3946874"/>
                  <a:gd name="connsiteY29" fmla="*/ 0 h 39896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3946874" h="3989641">
                    <a:moveTo>
                      <a:pt x="0" y="3989641"/>
                    </a:moveTo>
                    <a:cubicBezTo>
                      <a:pt x="19050" y="3957257"/>
                      <a:pt x="50959" y="3916013"/>
                      <a:pt x="79439" y="3891153"/>
                    </a:cubicBezTo>
                    <a:cubicBezTo>
                      <a:pt x="165544" y="3815906"/>
                      <a:pt x="227933" y="3717989"/>
                      <a:pt x="297371" y="3626930"/>
                    </a:cubicBezTo>
                    <a:cubicBezTo>
                      <a:pt x="346615" y="3562255"/>
                      <a:pt x="398050" y="3499009"/>
                      <a:pt x="454343" y="3440335"/>
                    </a:cubicBezTo>
                    <a:cubicBezTo>
                      <a:pt x="506349" y="3386042"/>
                      <a:pt x="562642" y="3336227"/>
                      <a:pt x="622363" y="3290697"/>
                    </a:cubicBezTo>
                    <a:cubicBezTo>
                      <a:pt x="719519" y="3216688"/>
                      <a:pt x="824960" y="3154585"/>
                      <a:pt x="927068" y="3087434"/>
                    </a:cubicBezTo>
                    <a:cubicBezTo>
                      <a:pt x="1011365" y="3031998"/>
                      <a:pt x="1093565" y="2973324"/>
                      <a:pt x="1176338" y="2915603"/>
                    </a:cubicBezTo>
                    <a:cubicBezTo>
                      <a:pt x="1246537" y="2866644"/>
                      <a:pt x="1317308" y="2818066"/>
                      <a:pt x="1394270" y="2780729"/>
                    </a:cubicBezTo>
                    <a:cubicBezTo>
                      <a:pt x="1459421" y="2749106"/>
                      <a:pt x="1528763" y="2724436"/>
                      <a:pt x="1601057" y="2723483"/>
                    </a:cubicBezTo>
                    <a:cubicBezTo>
                      <a:pt x="1653350" y="2722721"/>
                      <a:pt x="1704785" y="2733485"/>
                      <a:pt x="1756220" y="2743772"/>
                    </a:cubicBezTo>
                    <a:cubicBezTo>
                      <a:pt x="1800320" y="2752630"/>
                      <a:pt x="1844612" y="2760250"/>
                      <a:pt x="1889189" y="2765965"/>
                    </a:cubicBezTo>
                    <a:cubicBezTo>
                      <a:pt x="1928622" y="2771013"/>
                      <a:pt x="1968437" y="2773299"/>
                      <a:pt x="2007394" y="2765965"/>
                    </a:cubicBezTo>
                    <a:cubicBezTo>
                      <a:pt x="2073878" y="2753487"/>
                      <a:pt x="2130647" y="2712911"/>
                      <a:pt x="2184654" y="2671763"/>
                    </a:cubicBezTo>
                    <a:cubicBezTo>
                      <a:pt x="2245900" y="2625090"/>
                      <a:pt x="2304002" y="2573465"/>
                      <a:pt x="2372773" y="2538984"/>
                    </a:cubicBezTo>
                    <a:cubicBezTo>
                      <a:pt x="2394395" y="2528126"/>
                      <a:pt x="2416874" y="2518982"/>
                      <a:pt x="2439543" y="2510504"/>
                    </a:cubicBezTo>
                    <a:cubicBezTo>
                      <a:pt x="2509552" y="2484215"/>
                      <a:pt x="2580037" y="2459450"/>
                      <a:pt x="2650617" y="2434781"/>
                    </a:cubicBezTo>
                    <a:cubicBezTo>
                      <a:pt x="2695956" y="2418874"/>
                      <a:pt x="2741295" y="2402872"/>
                      <a:pt x="2785110" y="2383060"/>
                    </a:cubicBezTo>
                    <a:cubicBezTo>
                      <a:pt x="2824448" y="2365248"/>
                      <a:pt x="2862358" y="2344198"/>
                      <a:pt x="2897315" y="2318861"/>
                    </a:cubicBezTo>
                    <a:cubicBezTo>
                      <a:pt x="2934367" y="2292096"/>
                      <a:pt x="2968085" y="2260854"/>
                      <a:pt x="2997994" y="2226183"/>
                    </a:cubicBezTo>
                    <a:cubicBezTo>
                      <a:pt x="3020949" y="2199513"/>
                      <a:pt x="3041714" y="2170938"/>
                      <a:pt x="3061240" y="2141506"/>
                    </a:cubicBezTo>
                    <a:cubicBezTo>
                      <a:pt x="3091529" y="2095976"/>
                      <a:pt x="3119533" y="2049018"/>
                      <a:pt x="3152108" y="2005203"/>
                    </a:cubicBezTo>
                    <a:cubicBezTo>
                      <a:pt x="3188113" y="1956626"/>
                      <a:pt x="3229261" y="1912144"/>
                      <a:pt x="3274124" y="1871567"/>
                    </a:cubicBezTo>
                    <a:cubicBezTo>
                      <a:pt x="3311747" y="1837563"/>
                      <a:pt x="3351848" y="1806321"/>
                      <a:pt x="3388138" y="1770888"/>
                    </a:cubicBezTo>
                    <a:cubicBezTo>
                      <a:pt x="3416999" y="1742694"/>
                      <a:pt x="3443002" y="1711833"/>
                      <a:pt x="3466529" y="1679162"/>
                    </a:cubicBezTo>
                    <a:cubicBezTo>
                      <a:pt x="3495008" y="1639348"/>
                      <a:pt x="3519392" y="1596771"/>
                      <a:pt x="3538633" y="1551718"/>
                    </a:cubicBezTo>
                    <a:cubicBezTo>
                      <a:pt x="3562731" y="1495616"/>
                      <a:pt x="3578924" y="1436465"/>
                      <a:pt x="3588544" y="1376172"/>
                    </a:cubicBezTo>
                    <a:cubicBezTo>
                      <a:pt x="3592925" y="1348740"/>
                      <a:pt x="3595688" y="1321022"/>
                      <a:pt x="3597402" y="1293305"/>
                    </a:cubicBezTo>
                    <a:cubicBezTo>
                      <a:pt x="3605974" y="1155859"/>
                      <a:pt x="3717703" y="1018127"/>
                      <a:pt x="3721227" y="880491"/>
                    </a:cubicBezTo>
                    <a:cubicBezTo>
                      <a:pt x="3724751" y="740855"/>
                      <a:pt x="3743135" y="602171"/>
                      <a:pt x="3761137" y="463677"/>
                    </a:cubicBezTo>
                    <a:cubicBezTo>
                      <a:pt x="3776186" y="347758"/>
                      <a:pt x="3934968" y="116205"/>
                      <a:pt x="3946874"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4" name="Freeform: Shape 53">
                <a:extLst>
                  <a:ext uri="{FF2B5EF4-FFF2-40B4-BE49-F238E27FC236}">
                    <a16:creationId xmlns:a16="http://schemas.microsoft.com/office/drawing/2014/main" id="{7FC98A82-CD5D-4D9B-97CD-40E2E9C1038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395978" y="2441733"/>
                <a:ext cx="3665410" cy="2985611"/>
              </a:xfrm>
              <a:custGeom>
                <a:avLst/>
                <a:gdLst>
                  <a:gd name="connsiteX0" fmla="*/ 0 w 3665410"/>
                  <a:gd name="connsiteY0" fmla="*/ 2985611 h 2985611"/>
                  <a:gd name="connsiteX1" fmla="*/ 166211 w 3665410"/>
                  <a:gd name="connsiteY1" fmla="*/ 2699766 h 2985611"/>
                  <a:gd name="connsiteX2" fmla="*/ 397002 w 3665410"/>
                  <a:gd name="connsiteY2" fmla="*/ 2414969 h 2985611"/>
                  <a:gd name="connsiteX3" fmla="*/ 620173 w 3665410"/>
                  <a:gd name="connsiteY3" fmla="*/ 2237899 h 2985611"/>
                  <a:gd name="connsiteX4" fmla="*/ 823341 w 3665410"/>
                  <a:gd name="connsiteY4" fmla="*/ 2085499 h 2985611"/>
                  <a:gd name="connsiteX5" fmla="*/ 1089565 w 3665410"/>
                  <a:gd name="connsiteY5" fmla="*/ 1911477 h 2985611"/>
                  <a:gd name="connsiteX6" fmla="*/ 1145000 w 3665410"/>
                  <a:gd name="connsiteY6" fmla="*/ 1886807 h 2985611"/>
                  <a:gd name="connsiteX7" fmla="*/ 1375791 w 3665410"/>
                  <a:gd name="connsiteY7" fmla="*/ 1842135 h 2985611"/>
                  <a:gd name="connsiteX8" fmla="*/ 1486567 w 3665410"/>
                  <a:gd name="connsiteY8" fmla="*/ 1857566 h 2985611"/>
                  <a:gd name="connsiteX9" fmla="*/ 1568101 w 3665410"/>
                  <a:gd name="connsiteY9" fmla="*/ 1871377 h 2985611"/>
                  <a:gd name="connsiteX10" fmla="*/ 1810607 w 3665410"/>
                  <a:gd name="connsiteY10" fmla="*/ 1871377 h 2985611"/>
                  <a:gd name="connsiteX11" fmla="*/ 1997964 w 3665410"/>
                  <a:gd name="connsiteY11" fmla="*/ 1790605 h 2985611"/>
                  <a:gd name="connsiteX12" fmla="*/ 2109883 w 3665410"/>
                  <a:gd name="connsiteY12" fmla="*/ 1702784 h 2985611"/>
                  <a:gd name="connsiteX13" fmla="*/ 2321433 w 3665410"/>
                  <a:gd name="connsiteY13" fmla="*/ 1552384 h 2985611"/>
                  <a:gd name="connsiteX14" fmla="*/ 2558891 w 3665410"/>
                  <a:gd name="connsiteY14" fmla="*/ 1453420 h 2985611"/>
                  <a:gd name="connsiteX15" fmla="*/ 2709767 w 3665410"/>
                  <a:gd name="connsiteY15" fmla="*/ 1377887 h 2985611"/>
                  <a:gd name="connsiteX16" fmla="*/ 2885408 w 3665410"/>
                  <a:gd name="connsiteY16" fmla="*/ 1237393 h 2985611"/>
                  <a:gd name="connsiteX17" fmla="*/ 3017711 w 3665410"/>
                  <a:gd name="connsiteY17" fmla="*/ 1072229 h 2985611"/>
                  <a:gd name="connsiteX18" fmla="*/ 3150680 w 3665410"/>
                  <a:gd name="connsiteY18" fmla="*/ 921830 h 2985611"/>
                  <a:gd name="connsiteX19" fmla="*/ 3255169 w 3665410"/>
                  <a:gd name="connsiteY19" fmla="*/ 801815 h 2985611"/>
                  <a:gd name="connsiteX20" fmla="*/ 3339275 w 3665410"/>
                  <a:gd name="connsiteY20" fmla="*/ 694182 h 2985611"/>
                  <a:gd name="connsiteX21" fmla="*/ 3409188 w 3665410"/>
                  <a:gd name="connsiteY21" fmla="*/ 546926 h 2985611"/>
                  <a:gd name="connsiteX22" fmla="*/ 3464243 w 3665410"/>
                  <a:gd name="connsiteY22" fmla="*/ 347663 h 2985611"/>
                  <a:gd name="connsiteX23" fmla="*/ 3665411 w 3665410"/>
                  <a:gd name="connsiteY23" fmla="*/ 0 h 29856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665410" h="2985611">
                    <a:moveTo>
                      <a:pt x="0" y="2985611"/>
                    </a:moveTo>
                    <a:cubicBezTo>
                      <a:pt x="0" y="2985611"/>
                      <a:pt x="86773" y="2802827"/>
                      <a:pt x="166211" y="2699766"/>
                    </a:cubicBezTo>
                    <a:cubicBezTo>
                      <a:pt x="240983" y="2602706"/>
                      <a:pt x="309182" y="2500122"/>
                      <a:pt x="397002" y="2414969"/>
                    </a:cubicBezTo>
                    <a:cubicBezTo>
                      <a:pt x="465296" y="2348865"/>
                      <a:pt x="543592" y="2294477"/>
                      <a:pt x="620173" y="2237899"/>
                    </a:cubicBezTo>
                    <a:cubicBezTo>
                      <a:pt x="688277" y="2187607"/>
                      <a:pt x="755333" y="2135886"/>
                      <a:pt x="823341" y="2085499"/>
                    </a:cubicBezTo>
                    <a:cubicBezTo>
                      <a:pt x="908685" y="2022253"/>
                      <a:pt x="994791" y="1959197"/>
                      <a:pt x="1089565" y="1911477"/>
                    </a:cubicBezTo>
                    <a:cubicBezTo>
                      <a:pt x="1107662" y="1902428"/>
                      <a:pt x="1126141" y="1894141"/>
                      <a:pt x="1145000" y="1886807"/>
                    </a:cubicBezTo>
                    <a:cubicBezTo>
                      <a:pt x="1218819" y="1858232"/>
                      <a:pt x="1296924" y="1838611"/>
                      <a:pt x="1375791" y="1842135"/>
                    </a:cubicBezTo>
                    <a:cubicBezTo>
                      <a:pt x="1413129" y="1843754"/>
                      <a:pt x="1449896" y="1850422"/>
                      <a:pt x="1486567" y="1857566"/>
                    </a:cubicBezTo>
                    <a:cubicBezTo>
                      <a:pt x="1513618" y="1862804"/>
                      <a:pt x="1540859" y="1867376"/>
                      <a:pt x="1568101" y="1871377"/>
                    </a:cubicBezTo>
                    <a:cubicBezTo>
                      <a:pt x="1648778" y="1883188"/>
                      <a:pt x="1730978" y="1887665"/>
                      <a:pt x="1810607" y="1871377"/>
                    </a:cubicBezTo>
                    <a:cubicBezTo>
                      <a:pt x="1877854" y="1857661"/>
                      <a:pt x="1941100" y="1829086"/>
                      <a:pt x="1997964" y="1790605"/>
                    </a:cubicBezTo>
                    <a:cubicBezTo>
                      <a:pt x="2037302" y="1764030"/>
                      <a:pt x="2073497" y="1733264"/>
                      <a:pt x="2109883" y="1702784"/>
                    </a:cubicBezTo>
                    <a:cubicBezTo>
                      <a:pt x="2176367" y="1647063"/>
                      <a:pt x="2244852" y="1593151"/>
                      <a:pt x="2321433" y="1552384"/>
                    </a:cubicBezTo>
                    <a:cubicBezTo>
                      <a:pt x="2397157" y="1512094"/>
                      <a:pt x="2479548" y="1486281"/>
                      <a:pt x="2558891" y="1453420"/>
                    </a:cubicBezTo>
                    <a:cubicBezTo>
                      <a:pt x="2610898" y="1431798"/>
                      <a:pt x="2661571" y="1407033"/>
                      <a:pt x="2709767" y="1377887"/>
                    </a:cubicBezTo>
                    <a:cubicBezTo>
                      <a:pt x="2774252" y="1338929"/>
                      <a:pt x="2834069" y="1292447"/>
                      <a:pt x="2885408" y="1237393"/>
                    </a:cubicBezTo>
                    <a:cubicBezTo>
                      <a:pt x="2933605" y="1185767"/>
                      <a:pt x="2973324" y="1127093"/>
                      <a:pt x="3017711" y="1072229"/>
                    </a:cubicBezTo>
                    <a:cubicBezTo>
                      <a:pt x="3059811" y="1020223"/>
                      <a:pt x="3105912" y="971645"/>
                      <a:pt x="3150680" y="921830"/>
                    </a:cubicBezTo>
                    <a:cubicBezTo>
                      <a:pt x="3186113" y="882396"/>
                      <a:pt x="3220593" y="842010"/>
                      <a:pt x="3255169" y="801815"/>
                    </a:cubicBezTo>
                    <a:cubicBezTo>
                      <a:pt x="3284887" y="767239"/>
                      <a:pt x="3314605" y="732473"/>
                      <a:pt x="3339275" y="694182"/>
                    </a:cubicBezTo>
                    <a:cubicBezTo>
                      <a:pt x="3368707" y="648367"/>
                      <a:pt x="3390138" y="597980"/>
                      <a:pt x="3409188" y="546926"/>
                    </a:cubicBezTo>
                    <a:cubicBezTo>
                      <a:pt x="3433382" y="482156"/>
                      <a:pt x="3453384" y="415861"/>
                      <a:pt x="3464243" y="347663"/>
                    </a:cubicBezTo>
                    <a:cubicBezTo>
                      <a:pt x="3476244" y="272224"/>
                      <a:pt x="3661696" y="76295"/>
                      <a:pt x="366541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5" name="Freeform: Shape 54">
                <a:extLst>
                  <a:ext uri="{FF2B5EF4-FFF2-40B4-BE49-F238E27FC236}">
                    <a16:creationId xmlns:a16="http://schemas.microsoft.com/office/drawing/2014/main" id="{590100E2-61F2-4AAB-A0ED-B08B7A708C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90402" y="5229700"/>
                <a:ext cx="285940" cy="199072"/>
              </a:xfrm>
              <a:custGeom>
                <a:avLst/>
                <a:gdLst>
                  <a:gd name="connsiteX0" fmla="*/ 0 w 285940"/>
                  <a:gd name="connsiteY0" fmla="*/ 199073 h 199072"/>
                  <a:gd name="connsiteX1" fmla="*/ 285940 w 285940"/>
                  <a:gd name="connsiteY1" fmla="*/ 0 h 199072"/>
                </a:gdLst>
                <a:ahLst/>
                <a:cxnLst>
                  <a:cxn ang="0">
                    <a:pos x="connsiteX0" y="connsiteY0"/>
                  </a:cxn>
                  <a:cxn ang="0">
                    <a:pos x="connsiteX1" y="connsiteY1"/>
                  </a:cxn>
                </a:cxnLst>
                <a:rect l="l" t="t" r="r" b="b"/>
                <a:pathLst>
                  <a:path w="285940" h="199072">
                    <a:moveTo>
                      <a:pt x="0" y="199073"/>
                    </a:moveTo>
                    <a:cubicBezTo>
                      <a:pt x="0" y="199073"/>
                      <a:pt x="242125" y="39243"/>
                      <a:pt x="28594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6" name="Freeform: Shape 55">
                <a:extLst>
                  <a:ext uri="{FF2B5EF4-FFF2-40B4-BE49-F238E27FC236}">
                    <a16:creationId xmlns:a16="http://schemas.microsoft.com/office/drawing/2014/main" id="{7E20DC85-459A-4BEB-8147-3AE04CC421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393114" y="5049773"/>
                <a:ext cx="655796" cy="381190"/>
              </a:xfrm>
              <a:custGeom>
                <a:avLst/>
                <a:gdLst>
                  <a:gd name="connsiteX0" fmla="*/ 0 w 655796"/>
                  <a:gd name="connsiteY0" fmla="*/ 381190 h 381190"/>
                  <a:gd name="connsiteX1" fmla="*/ 655796 w 655796"/>
                  <a:gd name="connsiteY1" fmla="*/ 0 h 381190"/>
                </a:gdLst>
                <a:ahLst/>
                <a:cxnLst>
                  <a:cxn ang="0">
                    <a:pos x="connsiteX0" y="connsiteY0"/>
                  </a:cxn>
                  <a:cxn ang="0">
                    <a:pos x="connsiteX1" y="connsiteY1"/>
                  </a:cxn>
                </a:cxnLst>
                <a:rect l="l" t="t" r="r" b="b"/>
                <a:pathLst>
                  <a:path w="655796" h="381190">
                    <a:moveTo>
                      <a:pt x="0" y="381190"/>
                    </a:moveTo>
                    <a:cubicBezTo>
                      <a:pt x="0" y="381190"/>
                      <a:pt x="461105" y="172117"/>
                      <a:pt x="65579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7" name="Freeform: Shape 56">
                <a:extLst>
                  <a:ext uri="{FF2B5EF4-FFF2-40B4-BE49-F238E27FC236}">
                    <a16:creationId xmlns:a16="http://schemas.microsoft.com/office/drawing/2014/main" id="{F72A9DDF-0B98-41A6-8F44-54776E027F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154072" y="3867816"/>
                <a:ext cx="2907315" cy="1544764"/>
              </a:xfrm>
              <a:custGeom>
                <a:avLst/>
                <a:gdLst>
                  <a:gd name="connsiteX0" fmla="*/ 0 w 2907315"/>
                  <a:gd name="connsiteY0" fmla="*/ 1544764 h 1544764"/>
                  <a:gd name="connsiteX1" fmla="*/ 201644 w 2907315"/>
                  <a:gd name="connsiteY1" fmla="*/ 1352550 h 1544764"/>
                  <a:gd name="connsiteX2" fmla="*/ 423196 w 2907315"/>
                  <a:gd name="connsiteY2" fmla="*/ 1196054 h 1544764"/>
                  <a:gd name="connsiteX3" fmla="*/ 782193 w 2907315"/>
                  <a:gd name="connsiteY3" fmla="*/ 1099947 h 1544764"/>
                  <a:gd name="connsiteX4" fmla="*/ 1052513 w 2907315"/>
                  <a:gd name="connsiteY4" fmla="*/ 1042321 h 1544764"/>
                  <a:gd name="connsiteX5" fmla="*/ 1311783 w 2907315"/>
                  <a:gd name="connsiteY5" fmla="*/ 1056037 h 1544764"/>
                  <a:gd name="connsiteX6" fmla="*/ 1484662 w 2907315"/>
                  <a:gd name="connsiteY6" fmla="*/ 1083469 h 1544764"/>
                  <a:gd name="connsiteX7" fmla="*/ 1788224 w 2907315"/>
                  <a:gd name="connsiteY7" fmla="*/ 1023080 h 1544764"/>
                  <a:gd name="connsiteX8" fmla="*/ 2269045 w 2907315"/>
                  <a:gd name="connsiteY8" fmla="*/ 734758 h 1544764"/>
                  <a:gd name="connsiteX9" fmla="*/ 2534984 w 2907315"/>
                  <a:gd name="connsiteY9" fmla="*/ 572738 h 1544764"/>
                  <a:gd name="connsiteX10" fmla="*/ 2907316 w 2907315"/>
                  <a:gd name="connsiteY10" fmla="*/ 0 h 15447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07315" h="1544764">
                    <a:moveTo>
                      <a:pt x="0" y="1544764"/>
                    </a:moveTo>
                    <a:cubicBezTo>
                      <a:pt x="0" y="1544764"/>
                      <a:pt x="98012" y="1443990"/>
                      <a:pt x="201644" y="1352550"/>
                    </a:cubicBezTo>
                    <a:cubicBezTo>
                      <a:pt x="271272" y="1291209"/>
                      <a:pt x="343662" y="1234249"/>
                      <a:pt x="423196" y="1196054"/>
                    </a:cubicBezTo>
                    <a:cubicBezTo>
                      <a:pt x="537591" y="1141095"/>
                      <a:pt x="661226" y="1127189"/>
                      <a:pt x="782193" y="1099947"/>
                    </a:cubicBezTo>
                    <a:cubicBezTo>
                      <a:pt x="872300" y="1079659"/>
                      <a:pt x="961358" y="1051370"/>
                      <a:pt x="1052513" y="1042321"/>
                    </a:cubicBezTo>
                    <a:cubicBezTo>
                      <a:pt x="1139000" y="1033653"/>
                      <a:pt x="1225868" y="1040321"/>
                      <a:pt x="1311783" y="1056037"/>
                    </a:cubicBezTo>
                    <a:cubicBezTo>
                      <a:pt x="1369314" y="1066609"/>
                      <a:pt x="1426559" y="1079373"/>
                      <a:pt x="1484662" y="1083469"/>
                    </a:cubicBezTo>
                    <a:cubicBezTo>
                      <a:pt x="1587913" y="1090803"/>
                      <a:pt x="1690402" y="1064800"/>
                      <a:pt x="1788224" y="1023080"/>
                    </a:cubicBezTo>
                    <a:cubicBezTo>
                      <a:pt x="1956721" y="951262"/>
                      <a:pt x="2106549" y="825722"/>
                      <a:pt x="2269045" y="734758"/>
                    </a:cubicBezTo>
                    <a:cubicBezTo>
                      <a:pt x="2359438" y="684181"/>
                      <a:pt x="2452497" y="640556"/>
                      <a:pt x="2534984" y="572738"/>
                    </a:cubicBezTo>
                    <a:cubicBezTo>
                      <a:pt x="2673001" y="459391"/>
                      <a:pt x="2847023" y="191453"/>
                      <a:pt x="2907316"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8" name="Freeform: Shape 57">
                <a:extLst>
                  <a:ext uri="{FF2B5EF4-FFF2-40B4-BE49-F238E27FC236}">
                    <a16:creationId xmlns:a16="http://schemas.microsoft.com/office/drawing/2014/main" id="{43F611D7-5B82-42F8-B143-68F2A6CDAC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7946" y="3479100"/>
                <a:ext cx="3168300" cy="1952434"/>
              </a:xfrm>
              <a:custGeom>
                <a:avLst/>
                <a:gdLst>
                  <a:gd name="connsiteX0" fmla="*/ 0 w 3168300"/>
                  <a:gd name="connsiteY0" fmla="*/ 1952435 h 1952434"/>
                  <a:gd name="connsiteX1" fmla="*/ 202121 w 3168300"/>
                  <a:gd name="connsiteY1" fmla="*/ 1687068 h 1952434"/>
                  <a:gd name="connsiteX2" fmla="*/ 545116 w 3168300"/>
                  <a:gd name="connsiteY2" fmla="*/ 1450277 h 1952434"/>
                  <a:gd name="connsiteX3" fmla="*/ 906780 w 3168300"/>
                  <a:gd name="connsiteY3" fmla="*/ 1354455 h 1952434"/>
                  <a:gd name="connsiteX4" fmla="*/ 1332262 w 3168300"/>
                  <a:gd name="connsiteY4" fmla="*/ 1285304 h 1952434"/>
                  <a:gd name="connsiteX5" fmla="*/ 1691259 w 3168300"/>
                  <a:gd name="connsiteY5" fmla="*/ 1240060 h 1952434"/>
                  <a:gd name="connsiteX6" fmla="*/ 2010346 w 3168300"/>
                  <a:gd name="connsiteY6" fmla="*/ 1141667 h 1952434"/>
                  <a:gd name="connsiteX7" fmla="*/ 2393252 w 3168300"/>
                  <a:gd name="connsiteY7" fmla="*/ 1027271 h 1952434"/>
                  <a:gd name="connsiteX8" fmla="*/ 2582037 w 3168300"/>
                  <a:gd name="connsiteY8" fmla="*/ 958120 h 1952434"/>
                  <a:gd name="connsiteX9" fmla="*/ 2760155 w 3168300"/>
                  <a:gd name="connsiteY9" fmla="*/ 827723 h 1952434"/>
                  <a:gd name="connsiteX10" fmla="*/ 2914364 w 3168300"/>
                  <a:gd name="connsiteY10" fmla="*/ 567023 h 1952434"/>
                  <a:gd name="connsiteX11" fmla="*/ 3168301 w 3168300"/>
                  <a:gd name="connsiteY11" fmla="*/ 0 h 19524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68300" h="1952434">
                    <a:moveTo>
                      <a:pt x="0" y="1952435"/>
                    </a:moveTo>
                    <a:cubicBezTo>
                      <a:pt x="0" y="1952435"/>
                      <a:pt x="91059" y="1796415"/>
                      <a:pt x="202121" y="1687068"/>
                    </a:cubicBezTo>
                    <a:cubicBezTo>
                      <a:pt x="301943" y="1588675"/>
                      <a:pt x="416528" y="1505617"/>
                      <a:pt x="545116" y="1450277"/>
                    </a:cubicBezTo>
                    <a:cubicBezTo>
                      <a:pt x="659987" y="1400747"/>
                      <a:pt x="783622" y="1377601"/>
                      <a:pt x="906780" y="1354455"/>
                    </a:cubicBezTo>
                    <a:cubicBezTo>
                      <a:pt x="1048036" y="1327976"/>
                      <a:pt x="1189482" y="1301972"/>
                      <a:pt x="1332262" y="1285304"/>
                    </a:cubicBezTo>
                    <a:cubicBezTo>
                      <a:pt x="1452182" y="1271302"/>
                      <a:pt x="1573340" y="1265873"/>
                      <a:pt x="1691259" y="1240060"/>
                    </a:cubicBezTo>
                    <a:cubicBezTo>
                      <a:pt x="1800035" y="1216247"/>
                      <a:pt x="1904619" y="1176718"/>
                      <a:pt x="2010346" y="1141667"/>
                    </a:cubicBezTo>
                    <a:cubicBezTo>
                      <a:pt x="2136743" y="1099661"/>
                      <a:pt x="2265902" y="1066229"/>
                      <a:pt x="2393252" y="1027271"/>
                    </a:cubicBezTo>
                    <a:cubicBezTo>
                      <a:pt x="2457450" y="1007650"/>
                      <a:pt x="2521744" y="987552"/>
                      <a:pt x="2582037" y="958120"/>
                    </a:cubicBezTo>
                    <a:cubicBezTo>
                      <a:pt x="2648807" y="925449"/>
                      <a:pt x="2710815" y="883349"/>
                      <a:pt x="2760155" y="827723"/>
                    </a:cubicBezTo>
                    <a:cubicBezTo>
                      <a:pt x="2827496" y="751904"/>
                      <a:pt x="2867978" y="657511"/>
                      <a:pt x="2914364" y="567023"/>
                    </a:cubicBezTo>
                    <a:cubicBezTo>
                      <a:pt x="2972753" y="453200"/>
                      <a:pt x="3119152" y="118015"/>
                      <a:pt x="3168301"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sp>
            <p:nvSpPr>
              <p:cNvPr id="59" name="Freeform: Shape 58">
                <a:extLst>
                  <a:ext uri="{FF2B5EF4-FFF2-40B4-BE49-F238E27FC236}">
                    <a16:creationId xmlns:a16="http://schemas.microsoft.com/office/drawing/2014/main" id="{7D58D974-C48E-4A34-90C2-C8D37E0806F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04778" y="2976752"/>
                <a:ext cx="3356800" cy="2452020"/>
              </a:xfrm>
              <a:custGeom>
                <a:avLst/>
                <a:gdLst>
                  <a:gd name="connsiteX0" fmla="*/ 0 w 3356800"/>
                  <a:gd name="connsiteY0" fmla="*/ 2452021 h 2452020"/>
                  <a:gd name="connsiteX1" fmla="*/ 130874 w 3356800"/>
                  <a:gd name="connsiteY1" fmla="*/ 2247710 h 2452020"/>
                  <a:gd name="connsiteX2" fmla="*/ 437197 w 3356800"/>
                  <a:gd name="connsiteY2" fmla="*/ 1941195 h 2452020"/>
                  <a:gd name="connsiteX3" fmla="*/ 737140 w 3356800"/>
                  <a:gd name="connsiteY3" fmla="*/ 1736884 h 2452020"/>
                  <a:gd name="connsiteX4" fmla="*/ 1031843 w 3356800"/>
                  <a:gd name="connsiteY4" fmla="*/ 1685068 h 2452020"/>
                  <a:gd name="connsiteX5" fmla="*/ 1287304 w 3356800"/>
                  <a:gd name="connsiteY5" fmla="*/ 1655826 h 2452020"/>
                  <a:gd name="connsiteX6" fmla="*/ 1471994 w 3356800"/>
                  <a:gd name="connsiteY6" fmla="*/ 1634300 h 2452020"/>
                  <a:gd name="connsiteX7" fmla="*/ 1898237 w 3356800"/>
                  <a:gd name="connsiteY7" fmla="*/ 1512665 h 2452020"/>
                  <a:gd name="connsiteX8" fmla="*/ 2229136 w 3356800"/>
                  <a:gd name="connsiteY8" fmla="*/ 1355598 h 2452020"/>
                  <a:gd name="connsiteX9" fmla="*/ 2512314 w 3356800"/>
                  <a:gd name="connsiteY9" fmla="*/ 1238631 h 2452020"/>
                  <a:gd name="connsiteX10" fmla="*/ 2758535 w 3356800"/>
                  <a:gd name="connsiteY10" fmla="*/ 1096994 h 2452020"/>
                  <a:gd name="connsiteX11" fmla="*/ 2935510 w 3356800"/>
                  <a:gd name="connsiteY11" fmla="*/ 919925 h 2452020"/>
                  <a:gd name="connsiteX12" fmla="*/ 3081719 w 3356800"/>
                  <a:gd name="connsiteY12" fmla="*/ 687419 h 2452020"/>
                  <a:gd name="connsiteX13" fmla="*/ 3356800 w 3356800"/>
                  <a:gd name="connsiteY13" fmla="*/ 0 h 24520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56800" h="2452020">
                    <a:moveTo>
                      <a:pt x="0" y="2452021"/>
                    </a:moveTo>
                    <a:cubicBezTo>
                      <a:pt x="0" y="2452021"/>
                      <a:pt x="57150" y="2344198"/>
                      <a:pt x="130874" y="2247710"/>
                    </a:cubicBezTo>
                    <a:cubicBezTo>
                      <a:pt x="218694" y="2132648"/>
                      <a:pt x="328136" y="2036635"/>
                      <a:pt x="437197" y="1941195"/>
                    </a:cubicBezTo>
                    <a:cubicBezTo>
                      <a:pt x="529304" y="1860709"/>
                      <a:pt x="623030" y="1779556"/>
                      <a:pt x="737140" y="1736884"/>
                    </a:cubicBezTo>
                    <a:cubicBezTo>
                      <a:pt x="830866" y="1701736"/>
                      <a:pt x="932021" y="1695450"/>
                      <a:pt x="1031843" y="1685068"/>
                    </a:cubicBezTo>
                    <a:cubicBezTo>
                      <a:pt x="1117092" y="1676210"/>
                      <a:pt x="1202055" y="1665160"/>
                      <a:pt x="1287304" y="1655826"/>
                    </a:cubicBezTo>
                    <a:cubicBezTo>
                      <a:pt x="1348931" y="1649063"/>
                      <a:pt x="1410653" y="1643539"/>
                      <a:pt x="1471994" y="1634300"/>
                    </a:cubicBezTo>
                    <a:cubicBezTo>
                      <a:pt x="1618679" y="1612011"/>
                      <a:pt x="1761935" y="1571149"/>
                      <a:pt x="1898237" y="1512665"/>
                    </a:cubicBezTo>
                    <a:cubicBezTo>
                      <a:pt x="2010442" y="1464564"/>
                      <a:pt x="2117503" y="1405128"/>
                      <a:pt x="2229136" y="1355598"/>
                    </a:cubicBezTo>
                    <a:cubicBezTo>
                      <a:pt x="2322481" y="1314164"/>
                      <a:pt x="2418969" y="1280160"/>
                      <a:pt x="2512314" y="1238631"/>
                    </a:cubicBezTo>
                    <a:cubicBezTo>
                      <a:pt x="2599087" y="1199960"/>
                      <a:pt x="2683193" y="1154811"/>
                      <a:pt x="2758535" y="1096994"/>
                    </a:cubicBezTo>
                    <a:cubicBezTo>
                      <a:pt x="2825020" y="1046035"/>
                      <a:pt x="2883789" y="985837"/>
                      <a:pt x="2935510" y="919925"/>
                    </a:cubicBezTo>
                    <a:cubicBezTo>
                      <a:pt x="2992184" y="847725"/>
                      <a:pt x="3039904" y="769144"/>
                      <a:pt x="3081719" y="687419"/>
                    </a:cubicBezTo>
                    <a:cubicBezTo>
                      <a:pt x="3138297" y="576739"/>
                      <a:pt x="3314129" y="116776"/>
                      <a:pt x="3356800" y="0"/>
                    </a:cubicBezTo>
                  </a:path>
                </a:pathLst>
              </a:custGeom>
              <a:noFill/>
              <a:ln w="9525" cap="rnd">
                <a:solidFill>
                  <a:schemeClr val="accent2">
                    <a:alpha val="35000"/>
                  </a:schemeClr>
                </a:solidFill>
                <a:prstDash val="lgDash"/>
                <a:round/>
              </a:ln>
            </p:spPr>
            <p:txBody>
              <a:bodyPr rtlCol="0" anchor="ct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en-US"/>
              </a:p>
            </p:txBody>
          </p:sp>
        </p:grpSp>
        <p:sp>
          <p:nvSpPr>
            <p:cNvPr id="52" name="Freeform: Shape 51">
              <a:extLst>
                <a:ext uri="{FF2B5EF4-FFF2-40B4-BE49-F238E27FC236}">
                  <a16:creationId xmlns:a16="http://schemas.microsoft.com/office/drawing/2014/main" id="{1360CE22-0882-4148-AD09-1074F556BA2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980400" y="5197178"/>
              <a:ext cx="4211600" cy="1660822"/>
            </a:xfrm>
            <a:custGeom>
              <a:avLst/>
              <a:gdLst>
                <a:gd name="connsiteX0" fmla="*/ 4211600 w 4211600"/>
                <a:gd name="connsiteY0" fmla="*/ 0 h 1660822"/>
                <a:gd name="connsiteX1" fmla="*/ 4211600 w 4211600"/>
                <a:gd name="connsiteY1" fmla="*/ 58430 h 1660822"/>
                <a:gd name="connsiteX2" fmla="*/ 4136524 w 4211600"/>
                <a:gd name="connsiteY2" fmla="*/ 208808 h 1660822"/>
                <a:gd name="connsiteX3" fmla="*/ 3973354 w 4211600"/>
                <a:gd name="connsiteY3" fmla="*/ 437313 h 1660822"/>
                <a:gd name="connsiteX4" fmla="*/ 3884746 w 4211600"/>
                <a:gd name="connsiteY4" fmla="*/ 553613 h 1660822"/>
                <a:gd name="connsiteX5" fmla="*/ 3849435 w 4211600"/>
                <a:gd name="connsiteY5" fmla="*/ 603143 h 1660822"/>
                <a:gd name="connsiteX6" fmla="*/ 3661849 w 4211600"/>
                <a:gd name="connsiteY6" fmla="*/ 819075 h 1660822"/>
                <a:gd name="connsiteX7" fmla="*/ 3402589 w 4211600"/>
                <a:gd name="connsiteY7" fmla="*/ 952996 h 1660822"/>
                <a:gd name="connsiteX8" fmla="*/ 3130202 w 4211600"/>
                <a:gd name="connsiteY8" fmla="*/ 1023386 h 1660822"/>
                <a:gd name="connsiteX9" fmla="*/ 2914657 w 4211600"/>
                <a:gd name="connsiteY9" fmla="*/ 1068058 h 1660822"/>
                <a:gd name="connsiteX10" fmla="*/ 2582149 w 4211600"/>
                <a:gd name="connsiteY10" fmla="*/ 1138924 h 1660822"/>
                <a:gd name="connsiteX11" fmla="*/ 2483958 w 4211600"/>
                <a:gd name="connsiteY11" fmla="*/ 1162356 h 1660822"/>
                <a:gd name="connsiteX12" fmla="*/ 2123750 w 4211600"/>
                <a:gd name="connsiteY12" fmla="*/ 1238651 h 1660822"/>
                <a:gd name="connsiteX13" fmla="*/ 1761444 w 4211600"/>
                <a:gd name="connsiteY13" fmla="*/ 1273417 h 1660822"/>
                <a:gd name="connsiteX14" fmla="*/ 1608382 w 4211600"/>
                <a:gd name="connsiteY14" fmla="*/ 1284466 h 1660822"/>
                <a:gd name="connsiteX15" fmla="*/ 999942 w 4211600"/>
                <a:gd name="connsiteY15" fmla="*/ 1354284 h 1660822"/>
                <a:gd name="connsiteX16" fmla="*/ 484705 w 4211600"/>
                <a:gd name="connsiteY16" fmla="*/ 1450487 h 1660822"/>
                <a:gd name="connsiteX17" fmla="*/ 113310 w 4211600"/>
                <a:gd name="connsiteY17" fmla="*/ 1613700 h 1660822"/>
                <a:gd name="connsiteX18" fmla="*/ 39668 w 4211600"/>
                <a:gd name="connsiteY18" fmla="*/ 1660822 h 1660822"/>
                <a:gd name="connsiteX19" fmla="*/ 0 w 4211600"/>
                <a:gd name="connsiteY19" fmla="*/ 1660822 h 1660822"/>
                <a:gd name="connsiteX20" fmla="*/ 96701 w 4211600"/>
                <a:gd name="connsiteY20" fmla="*/ 1598934 h 1660822"/>
                <a:gd name="connsiteX21" fmla="*/ 474335 w 4211600"/>
                <a:gd name="connsiteY21" fmla="*/ 1433056 h 1660822"/>
                <a:gd name="connsiteX22" fmla="*/ 994299 w 4211600"/>
                <a:gd name="connsiteY22" fmla="*/ 1335806 h 1660822"/>
                <a:gd name="connsiteX23" fmla="*/ 1605231 w 4211600"/>
                <a:gd name="connsiteY23" fmla="*/ 1265702 h 1660822"/>
                <a:gd name="connsiteX24" fmla="*/ 1758819 w 4211600"/>
                <a:gd name="connsiteY24" fmla="*/ 1254558 h 1660822"/>
                <a:gd name="connsiteX25" fmla="*/ 2118106 w 4211600"/>
                <a:gd name="connsiteY25" fmla="*/ 1220077 h 1660822"/>
                <a:gd name="connsiteX26" fmla="*/ 2475557 w 4211600"/>
                <a:gd name="connsiteY26" fmla="*/ 1144353 h 1660822"/>
                <a:gd name="connsiteX27" fmla="*/ 2573878 w 4211600"/>
                <a:gd name="connsiteY27" fmla="*/ 1120827 h 1660822"/>
                <a:gd name="connsiteX28" fmla="*/ 2907437 w 4211600"/>
                <a:gd name="connsiteY28" fmla="*/ 1049675 h 1660822"/>
                <a:gd name="connsiteX29" fmla="*/ 3122589 w 4211600"/>
                <a:gd name="connsiteY29" fmla="*/ 1005098 h 1660822"/>
                <a:gd name="connsiteX30" fmla="*/ 3391169 w 4211600"/>
                <a:gd name="connsiteY30" fmla="*/ 935756 h 1660822"/>
                <a:gd name="connsiteX31" fmla="*/ 3642290 w 4211600"/>
                <a:gd name="connsiteY31" fmla="*/ 806216 h 1660822"/>
                <a:gd name="connsiteX32" fmla="*/ 3825937 w 4211600"/>
                <a:gd name="connsiteY32" fmla="*/ 594475 h 1660822"/>
                <a:gd name="connsiteX33" fmla="*/ 3861381 w 4211600"/>
                <a:gd name="connsiteY33" fmla="*/ 544755 h 1660822"/>
                <a:gd name="connsiteX34" fmla="*/ 3950381 w 4211600"/>
                <a:gd name="connsiteY34" fmla="*/ 427978 h 1660822"/>
                <a:gd name="connsiteX35" fmla="*/ 4112370 w 4211600"/>
                <a:gd name="connsiteY35" fmla="*/ 201378 h 1660822"/>
                <a:gd name="connsiteX36" fmla="*/ 4195989 w 4211600"/>
                <a:gd name="connsiteY36" fmla="*/ 33834 h 16608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211600" h="1660822">
                  <a:moveTo>
                    <a:pt x="4211600" y="0"/>
                  </a:moveTo>
                  <a:lnTo>
                    <a:pt x="4211600" y="58430"/>
                  </a:lnTo>
                  <a:lnTo>
                    <a:pt x="4136524" y="208808"/>
                  </a:lnTo>
                  <a:cubicBezTo>
                    <a:pt x="4089791" y="287770"/>
                    <a:pt x="4030588" y="363780"/>
                    <a:pt x="3973354" y="437313"/>
                  </a:cubicBezTo>
                  <a:cubicBezTo>
                    <a:pt x="3943819" y="475222"/>
                    <a:pt x="3913231" y="514465"/>
                    <a:pt x="3884746" y="553613"/>
                  </a:cubicBezTo>
                  <a:cubicBezTo>
                    <a:pt x="3872801" y="569996"/>
                    <a:pt x="3861119" y="586569"/>
                    <a:pt x="3849435" y="603143"/>
                  </a:cubicBezTo>
                  <a:cubicBezTo>
                    <a:pt x="3796665" y="678009"/>
                    <a:pt x="3742187" y="755352"/>
                    <a:pt x="3661849" y="819075"/>
                  </a:cubicBezTo>
                  <a:cubicBezTo>
                    <a:pt x="3596214" y="871176"/>
                    <a:pt x="3509050" y="916230"/>
                    <a:pt x="3402589" y="952996"/>
                  </a:cubicBezTo>
                  <a:cubicBezTo>
                    <a:pt x="3312406" y="984048"/>
                    <a:pt x="3215660" y="1005003"/>
                    <a:pt x="3130202" y="1023386"/>
                  </a:cubicBezTo>
                  <a:cubicBezTo>
                    <a:pt x="3058529" y="1038816"/>
                    <a:pt x="2985412" y="1053675"/>
                    <a:pt x="2914657" y="1068058"/>
                  </a:cubicBezTo>
                  <a:cubicBezTo>
                    <a:pt x="2805176" y="1090251"/>
                    <a:pt x="2692021" y="1113207"/>
                    <a:pt x="2582149" y="1138924"/>
                  </a:cubicBezTo>
                  <a:cubicBezTo>
                    <a:pt x="2549330" y="1146639"/>
                    <a:pt x="2516644" y="1154450"/>
                    <a:pt x="2483958" y="1162356"/>
                  </a:cubicBezTo>
                  <a:cubicBezTo>
                    <a:pt x="2367257" y="1190550"/>
                    <a:pt x="2246621" y="1219601"/>
                    <a:pt x="2123750" y="1238651"/>
                  </a:cubicBezTo>
                  <a:cubicBezTo>
                    <a:pt x="2004294" y="1257129"/>
                    <a:pt x="1880769" y="1265416"/>
                    <a:pt x="1761444" y="1273417"/>
                  </a:cubicBezTo>
                  <a:cubicBezTo>
                    <a:pt x="1711167" y="1276751"/>
                    <a:pt x="1659184" y="1280275"/>
                    <a:pt x="1608382" y="1284466"/>
                  </a:cubicBezTo>
                  <a:cubicBezTo>
                    <a:pt x="1408589" y="1300944"/>
                    <a:pt x="1214570" y="1325805"/>
                    <a:pt x="999942" y="1354284"/>
                  </a:cubicBezTo>
                  <a:cubicBezTo>
                    <a:pt x="826403" y="1377240"/>
                    <a:pt x="647744" y="1400957"/>
                    <a:pt x="484705" y="1450487"/>
                  </a:cubicBezTo>
                  <a:cubicBezTo>
                    <a:pt x="355831" y="1489635"/>
                    <a:pt x="231387" y="1544374"/>
                    <a:pt x="113310" y="1613700"/>
                  </a:cubicBezTo>
                  <a:lnTo>
                    <a:pt x="39668" y="1660822"/>
                  </a:lnTo>
                  <a:lnTo>
                    <a:pt x="0" y="1660822"/>
                  </a:lnTo>
                  <a:lnTo>
                    <a:pt x="96701" y="1598934"/>
                  </a:lnTo>
                  <a:cubicBezTo>
                    <a:pt x="216635" y="1528533"/>
                    <a:pt x="343196" y="1472919"/>
                    <a:pt x="474335" y="1433056"/>
                  </a:cubicBezTo>
                  <a:cubicBezTo>
                    <a:pt x="639999" y="1382669"/>
                    <a:pt x="820102" y="1358856"/>
                    <a:pt x="994299" y="1335806"/>
                  </a:cubicBezTo>
                  <a:cubicBezTo>
                    <a:pt x="1210239" y="1307231"/>
                    <a:pt x="1404650" y="1282275"/>
                    <a:pt x="1605231" y="1265702"/>
                  </a:cubicBezTo>
                  <a:cubicBezTo>
                    <a:pt x="1656428" y="1261511"/>
                    <a:pt x="1708411" y="1257987"/>
                    <a:pt x="1758819" y="1254558"/>
                  </a:cubicBezTo>
                  <a:cubicBezTo>
                    <a:pt x="1877487" y="1246557"/>
                    <a:pt x="2000094" y="1238365"/>
                    <a:pt x="2118106" y="1220077"/>
                  </a:cubicBezTo>
                  <a:cubicBezTo>
                    <a:pt x="2239531" y="1201313"/>
                    <a:pt x="2359513" y="1172357"/>
                    <a:pt x="2475557" y="1144353"/>
                  </a:cubicBezTo>
                  <a:cubicBezTo>
                    <a:pt x="2508243" y="1136448"/>
                    <a:pt x="2541060" y="1128542"/>
                    <a:pt x="2573878" y="1120827"/>
                  </a:cubicBezTo>
                  <a:cubicBezTo>
                    <a:pt x="2684276" y="1094919"/>
                    <a:pt x="2797694" y="1071963"/>
                    <a:pt x="2907437" y="1049675"/>
                  </a:cubicBezTo>
                  <a:cubicBezTo>
                    <a:pt x="2978061" y="1035387"/>
                    <a:pt x="3051178" y="1020528"/>
                    <a:pt x="3122589" y="1005098"/>
                  </a:cubicBezTo>
                  <a:cubicBezTo>
                    <a:pt x="3206997" y="986810"/>
                    <a:pt x="3302823" y="966141"/>
                    <a:pt x="3391169" y="935756"/>
                  </a:cubicBezTo>
                  <a:cubicBezTo>
                    <a:pt x="3494479" y="900132"/>
                    <a:pt x="3578886" y="856508"/>
                    <a:pt x="3642290" y="806216"/>
                  </a:cubicBezTo>
                  <a:cubicBezTo>
                    <a:pt x="3720133" y="744303"/>
                    <a:pt x="3773953" y="668103"/>
                    <a:pt x="3825937" y="594475"/>
                  </a:cubicBezTo>
                  <a:cubicBezTo>
                    <a:pt x="3837621" y="577902"/>
                    <a:pt x="3849435" y="561233"/>
                    <a:pt x="3861381" y="544755"/>
                  </a:cubicBezTo>
                  <a:cubicBezTo>
                    <a:pt x="3889997" y="505416"/>
                    <a:pt x="3920715" y="465983"/>
                    <a:pt x="3950381" y="427978"/>
                  </a:cubicBezTo>
                  <a:cubicBezTo>
                    <a:pt x="4007353" y="354921"/>
                    <a:pt x="4066163" y="279388"/>
                    <a:pt x="4112370" y="201378"/>
                  </a:cubicBezTo>
                  <a:cubicBezTo>
                    <a:pt x="4144662" y="146800"/>
                    <a:pt x="4170785" y="89364"/>
                    <a:pt x="4195989" y="338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graphicFrame>
        <p:nvGraphicFramePr>
          <p:cNvPr id="6" name="TextBox 2">
            <a:extLst>
              <a:ext uri="{FF2B5EF4-FFF2-40B4-BE49-F238E27FC236}">
                <a16:creationId xmlns:a16="http://schemas.microsoft.com/office/drawing/2014/main" id="{D5DCAA25-F428-4AB5-931F-3D9EB25C10E6}"/>
              </a:ext>
            </a:extLst>
          </p:cNvPr>
          <p:cNvGraphicFramePr/>
          <p:nvPr>
            <p:extLst>
              <p:ext uri="{D42A27DB-BD31-4B8C-83A1-F6EECF244321}">
                <p14:modId xmlns:p14="http://schemas.microsoft.com/office/powerpoint/2010/main" val="799189070"/>
              </p:ext>
            </p:extLst>
          </p:nvPr>
        </p:nvGraphicFramePr>
        <p:xfrm>
          <a:off x="838200" y="1982167"/>
          <a:ext cx="10515600" cy="4194795"/>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5" name="Audio 4">
            <a:hlinkClick r:id="" action="ppaction://media"/>
            <a:extLst>
              <a:ext uri="{FF2B5EF4-FFF2-40B4-BE49-F238E27FC236}">
                <a16:creationId xmlns:a16="http://schemas.microsoft.com/office/drawing/2014/main" id="{4953EABD-A4F2-4FF6-B847-BAF0EC611F1C}"/>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56305003"/>
      </p:ext>
    </p:extLst>
  </p:cSld>
  <p:clrMapOvr>
    <a:masterClrMapping/>
  </p:clrMapOvr>
  <mc:AlternateContent xmlns:mc="http://schemas.openxmlformats.org/markup-compatibility/2006">
    <mc:Choice xmlns:p14="http://schemas.microsoft.com/office/powerpoint/2010/main" Requires="p14">
      <p:transition spd="slow" p14:dur="2000" advTm="133810"/>
    </mc:Choice>
    <mc:Fallback>
      <p:transition spd="slow" advTm="1338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theme1.xml><?xml version="1.0" encoding="utf-8"?>
<a:theme xmlns:a="http://schemas.openxmlformats.org/drawingml/2006/main" name="ExploreVTI">
  <a:themeElements>
    <a:clrScheme name="AnalogousFromRegularSeed_2SEEDS">
      <a:dk1>
        <a:srgbClr val="000000"/>
      </a:dk1>
      <a:lt1>
        <a:srgbClr val="FFFFFF"/>
      </a:lt1>
      <a:dk2>
        <a:srgbClr val="243741"/>
      </a:dk2>
      <a:lt2>
        <a:srgbClr val="E2E8E7"/>
      </a:lt2>
      <a:accent1>
        <a:srgbClr val="B13B52"/>
      </a:accent1>
      <a:accent2>
        <a:srgbClr val="C34D95"/>
      </a:accent2>
      <a:accent3>
        <a:srgbClr val="C3674D"/>
      </a:accent3>
      <a:accent4>
        <a:srgbClr val="3BB182"/>
      </a:accent4>
      <a:accent5>
        <a:srgbClr val="46B2B4"/>
      </a:accent5>
      <a:accent6>
        <a:srgbClr val="3B7EB1"/>
      </a:accent6>
      <a:hlink>
        <a:srgbClr val="31937F"/>
      </a:hlink>
      <a:folHlink>
        <a:srgbClr val="7F7F7F"/>
      </a:folHlink>
    </a:clrScheme>
    <a:fontScheme name="Custom 23">
      <a:majorFont>
        <a:latin typeface="Sagona Boo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xploreVTI" id="{157DDAE2-BFCD-43FD-9602-E5EFEAD66DC3}" vid="{04B6EBF8-4645-4305-9753-050B4204785C}"/>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15E8F4B35A04CB5D92736A1574110" ma:contentTypeVersion="12" ma:contentTypeDescription="Create a new document." ma:contentTypeScope="" ma:versionID="28fb5482c68460a17361afbb22101408">
  <xsd:schema xmlns:xsd="http://www.w3.org/2001/XMLSchema" xmlns:xs="http://www.w3.org/2001/XMLSchema" xmlns:p="http://schemas.microsoft.com/office/2006/metadata/properties" xmlns:ns2="2f1b26f6-7691-4ab4-a457-b49516d0f036" xmlns:ns3="11911484-a9ac-4f3c-900d-41e99c12edf0" targetNamespace="http://schemas.microsoft.com/office/2006/metadata/properties" ma:root="true" ma:fieldsID="8cd6f30bd5f89bb896aa9d005f2258aa" ns2:_="" ns3:_="">
    <xsd:import namespace="2f1b26f6-7691-4ab4-a457-b49516d0f036"/>
    <xsd:import namespace="11911484-a9ac-4f3c-900d-41e99c12edf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AutoKeyPoints" minOccurs="0"/>
                <xsd:element ref="ns2:MediaServiceKeyPoint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1b26f6-7691-4ab4-a457-b49516d0f036" elementFormDefault="qualified">
    <xsd:import namespace="http://schemas.microsoft.com/office/2006/documentManagement/types"/>
    <xsd:import namespace="http://schemas.microsoft.com/office/infopath/2007/PartnerControls"/>
    <xsd:element name="MediaServiceMetadata" ma:index="8" nillable="true" ma:displayName="MediaServiceMetadata" ma:description="" ma:hidden="true" ma:internalName="MediaServiceMetadata" ma:readOnly="true">
      <xsd:simpleType>
        <xsd:restriction base="dms:Note"/>
      </xsd:simpleType>
    </xsd:element>
    <xsd:element name="MediaServiceFastMetadata" ma:index="9" nillable="true" ma:displayName="MediaServiceFastMetadata" ma:description="" ma:hidden="true" ma:internalName="MediaServiceFastMetadata" ma:readOnly="true">
      <xsd:simpleType>
        <xsd:restriction base="dms:Note"/>
      </xsd:simpleType>
    </xsd:element>
    <xsd:element name="MediaServiceDateTaken" ma:index="10" nillable="true" ma:displayName="MediaServiceDateTaken" ma:description="" ma:hidden="true" ma:internalName="MediaServiceDateTaken" ma:readOnly="true">
      <xsd:simpleType>
        <xsd:restriction base="dms:Text"/>
      </xsd:simpleType>
    </xsd:element>
    <xsd:element name="MediaServiceAutoTags" ma:index="11" nillable="true" ma:displayName="MediaServiceAutoTags" ma:description="" ma:internalName="MediaServiceAutoTags"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1911484-a9ac-4f3c-900d-41e99c12edf0"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009218B-018F-4203-A1CD-E2573B58B585}"/>
</file>

<file path=customXml/itemProps2.xml><?xml version="1.0" encoding="utf-8"?>
<ds:datastoreItem xmlns:ds="http://schemas.openxmlformats.org/officeDocument/2006/customXml" ds:itemID="{A29B3405-F9B2-43DB-B3C4-BE9877B322B3}"/>
</file>

<file path=customXml/itemProps3.xml><?xml version="1.0" encoding="utf-8"?>
<ds:datastoreItem xmlns:ds="http://schemas.openxmlformats.org/officeDocument/2006/customXml" ds:itemID="{1CF7C1DC-81D2-4F35-BB13-B12B1096AEDA}"/>
</file>

<file path=docProps/app.xml><?xml version="1.0" encoding="utf-8"?>
<Properties xmlns="http://schemas.openxmlformats.org/officeDocument/2006/extended-properties" xmlns:vt="http://schemas.openxmlformats.org/officeDocument/2006/docPropsVTypes">
  <TotalTime>51</TotalTime>
  <Words>396</Words>
  <Application>Microsoft Office PowerPoint</Application>
  <PresentationFormat>Widescreen</PresentationFormat>
  <Paragraphs>58</Paragraphs>
  <Slides>9</Slides>
  <Notes>0</Notes>
  <HiddenSlides>0</HiddenSlides>
  <MMClips>9</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Avenir Next LT Pro</vt:lpstr>
      <vt:lpstr>AvenirNext LT Pro Medium</vt:lpstr>
      <vt:lpstr>Sagona Book</vt:lpstr>
      <vt:lpstr>Segoe UI Semilight</vt:lpstr>
      <vt:lpstr>ExploreVTI</vt:lpstr>
      <vt:lpstr>Science  Monday 25th January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Monday 25th January</dc:title>
  <dc:creator>Lesley Tuson</dc:creator>
  <cp:lastModifiedBy>Lesley Tuson</cp:lastModifiedBy>
  <cp:revision>1</cp:revision>
  <dcterms:created xsi:type="dcterms:W3CDTF">2021-01-21T12:39:58Z</dcterms:created>
  <dcterms:modified xsi:type="dcterms:W3CDTF">2021-01-21T13:31:04Z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0x01010004415E8F4B35A04CB5D92736A1574110</vt:lpwstr>
  </property>
</Properties>
</file>