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3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275" r:id="rId3"/>
    <p:sldId id="280" r:id="rId4"/>
    <p:sldId id="281" r:id="rId5"/>
    <p:sldId id="28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8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13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openxmlformats.org/officeDocument/2006/relationships/customXml" Target="../customXml/item2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ustomXml" Target="../customXml/item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33529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05219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69356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41591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96604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90518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71713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79679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08013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3943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9496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9165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vimeo.com/497643107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/>
              <a:t>Friday </a:t>
            </a:r>
            <a:r>
              <a:rPr lang="en-GB" b="1" u="sng" dirty="0" smtClean="0"/>
              <a:t>29 </a:t>
            </a:r>
            <a:r>
              <a:rPr lang="en-GB" b="1" u="sng" dirty="0" smtClean="0"/>
              <a:t>January 2021</a:t>
            </a:r>
            <a:br>
              <a:rPr lang="en-GB" b="1" u="sng" dirty="0" smtClean="0"/>
            </a:br>
            <a:r>
              <a:rPr lang="en-GB" b="1" u="sng" dirty="0" smtClean="0"/>
              <a:t>LI:  </a:t>
            </a:r>
            <a:r>
              <a:rPr lang="en-GB" b="1" u="sng" dirty="0" smtClean="0"/>
              <a:t>To find a percentage of an amount</a:t>
            </a:r>
            <a:endParaRPr lang="en-GB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u="sng" dirty="0" smtClean="0"/>
              <a:t>10 questions</a:t>
            </a:r>
          </a:p>
          <a:p>
            <a:pPr marL="0" indent="0">
              <a:buNone/>
            </a:pPr>
            <a:endParaRPr lang="en-GB" sz="3600" u="sng" dirty="0"/>
          </a:p>
          <a:p>
            <a:pPr marL="0" indent="0">
              <a:buNone/>
            </a:pPr>
            <a:r>
              <a:rPr lang="en-GB" sz="3600" u="sng" dirty="0"/>
              <a:t>Video: </a:t>
            </a:r>
            <a:r>
              <a:rPr lang="en-GB" sz="3600" dirty="0">
                <a:hlinkClick r:id="rId2"/>
              </a:rPr>
              <a:t>https://</a:t>
            </a:r>
            <a:r>
              <a:rPr lang="en-GB" sz="3600" dirty="0" smtClean="0">
                <a:hlinkClick r:id="rId2"/>
              </a:rPr>
              <a:t>vimeo.com/497643107</a:t>
            </a:r>
            <a:r>
              <a:rPr lang="en-GB" sz="3600" dirty="0" smtClean="0"/>
              <a:t> </a:t>
            </a:r>
            <a:endParaRPr lang="en-GB" sz="3600" dirty="0"/>
          </a:p>
          <a:p>
            <a:pPr marL="0" indent="0">
              <a:buNone/>
            </a:pPr>
            <a:r>
              <a:rPr lang="en-GB" sz="3600" dirty="0"/>
              <a:t>Worksheet found under your home learning</a:t>
            </a:r>
          </a:p>
          <a:p>
            <a:pPr marL="0" indent="0">
              <a:buNone/>
            </a:pPr>
            <a:r>
              <a:rPr lang="en-GB" sz="3600" dirty="0"/>
              <a:t>Mark your work using the answers.</a:t>
            </a:r>
          </a:p>
          <a:p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19599950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10 Questions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690688"/>
            <a:ext cx="5181600" cy="4351338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en-GB" dirty="0" smtClean="0"/>
              <a:t>35 x 36</a:t>
            </a:r>
          </a:p>
          <a:p>
            <a:pPr marL="514350" indent="-514350">
              <a:buAutoNum type="arabicPeriod"/>
            </a:pPr>
            <a:r>
              <a:rPr lang="en-GB" dirty="0" smtClean="0"/>
              <a:t>400 824 – 12 490</a:t>
            </a:r>
          </a:p>
          <a:p>
            <a:pPr marL="514350" indent="-514350">
              <a:buAutoNum type="arabicPeriod"/>
            </a:pPr>
            <a:r>
              <a:rPr lang="en-GB" dirty="0" smtClean="0"/>
              <a:t>3424         16</a:t>
            </a:r>
          </a:p>
          <a:p>
            <a:pPr marL="514350" indent="-514350">
              <a:buAutoNum type="arabicPeriod"/>
            </a:pPr>
            <a:r>
              <a:rPr lang="en-GB" dirty="0" smtClean="0"/>
              <a:t>¾       3 (simplest form)</a:t>
            </a:r>
          </a:p>
          <a:p>
            <a:pPr marL="514350" indent="-514350">
              <a:buAutoNum type="arabicPeriod"/>
            </a:pPr>
            <a:r>
              <a:rPr lang="en-GB" dirty="0" smtClean="0"/>
              <a:t>19 – 3 x 4 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514350" indent="-514350">
              <a:buAutoNum type="arabicPeriod" startAt="6"/>
            </a:pPr>
            <a:r>
              <a:rPr lang="en-GB" dirty="0" smtClean="0"/>
              <a:t>1643 x 89</a:t>
            </a:r>
          </a:p>
          <a:p>
            <a:pPr marL="514350" indent="-514350">
              <a:buAutoNum type="arabicPeriod" startAt="6"/>
            </a:pPr>
            <a:r>
              <a:rPr lang="en-GB" dirty="0" smtClean="0"/>
              <a:t>10% of 480</a:t>
            </a:r>
          </a:p>
          <a:p>
            <a:pPr marL="514350" indent="-514350">
              <a:buAutoNum type="arabicPeriod" startAt="6"/>
            </a:pPr>
            <a:r>
              <a:rPr lang="en-GB" dirty="0" smtClean="0"/>
              <a:t>A bus journey takes 22 minutes.  If I set off at 2.55 p.m. when will I arrive at my destination?</a:t>
            </a:r>
          </a:p>
          <a:p>
            <a:pPr marL="514350" indent="-514350">
              <a:buAutoNum type="arabicPeriod" startAt="6"/>
            </a:pPr>
            <a:r>
              <a:rPr lang="en-GB" dirty="0" smtClean="0"/>
              <a:t>A regular 8 sided shape is called an …………</a:t>
            </a:r>
          </a:p>
          <a:p>
            <a:pPr marL="514350" indent="-514350">
              <a:buAutoNum type="arabicPeriod" startAt="6"/>
            </a:pPr>
            <a:r>
              <a:rPr lang="en-GB" dirty="0" smtClean="0"/>
              <a:t>(36 x 45) x 0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7104" y="2798543"/>
            <a:ext cx="449348" cy="4354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0756" y="3279509"/>
            <a:ext cx="449348" cy="435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1051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Answers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en-GB" dirty="0" smtClean="0">
                <a:solidFill>
                  <a:srgbClr val="FF0000"/>
                </a:solidFill>
              </a:rPr>
              <a:t>1260</a:t>
            </a:r>
          </a:p>
          <a:p>
            <a:pPr marL="514350" indent="-514350">
              <a:buAutoNum type="arabicPeriod"/>
            </a:pPr>
            <a:r>
              <a:rPr lang="en-GB" dirty="0" smtClean="0">
                <a:solidFill>
                  <a:srgbClr val="FF0000"/>
                </a:solidFill>
              </a:rPr>
              <a:t>388 334</a:t>
            </a:r>
          </a:p>
          <a:p>
            <a:pPr marL="514350" indent="-514350">
              <a:buAutoNum type="arabicPeriod"/>
            </a:pPr>
            <a:r>
              <a:rPr lang="en-GB" dirty="0" smtClean="0">
                <a:solidFill>
                  <a:srgbClr val="FF0000"/>
                </a:solidFill>
              </a:rPr>
              <a:t>214</a:t>
            </a:r>
          </a:p>
          <a:p>
            <a:pPr marL="514350" indent="-514350">
              <a:buAutoNum type="arabicPeriod"/>
            </a:pPr>
            <a:r>
              <a:rPr lang="en-GB" dirty="0" smtClean="0">
                <a:solidFill>
                  <a:srgbClr val="FF0000"/>
                </a:solidFill>
              </a:rPr>
              <a:t>¼</a:t>
            </a:r>
          </a:p>
          <a:p>
            <a:pPr marL="514350" indent="-514350">
              <a:buAutoNum type="arabicPeriod"/>
            </a:pPr>
            <a:r>
              <a:rPr lang="en-GB" dirty="0">
                <a:solidFill>
                  <a:srgbClr val="FF0000"/>
                </a:solidFill>
              </a:rPr>
              <a:t>7</a:t>
            </a:r>
            <a:endParaRPr lang="en-GB" dirty="0" smtClean="0">
              <a:solidFill>
                <a:srgbClr val="FF0000"/>
              </a:solidFill>
            </a:endParaRPr>
          </a:p>
          <a:p>
            <a:pPr marL="514350" indent="-514350">
              <a:buAutoNum type="arabicPeriod"/>
            </a:pP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514350" indent="-514350">
              <a:buAutoNum type="arabicPeriod" startAt="6"/>
            </a:pPr>
            <a:r>
              <a:rPr lang="en-GB" dirty="0" smtClean="0">
                <a:solidFill>
                  <a:srgbClr val="FF0000"/>
                </a:solidFill>
              </a:rPr>
              <a:t>146 227</a:t>
            </a:r>
          </a:p>
          <a:p>
            <a:pPr marL="514350" indent="-514350">
              <a:buAutoNum type="arabicPeriod" startAt="6"/>
            </a:pPr>
            <a:r>
              <a:rPr lang="en-GB" dirty="0" smtClean="0">
                <a:solidFill>
                  <a:srgbClr val="FF0000"/>
                </a:solidFill>
              </a:rPr>
              <a:t>48</a:t>
            </a:r>
          </a:p>
          <a:p>
            <a:pPr marL="514350" indent="-514350">
              <a:buAutoNum type="arabicPeriod" startAt="6"/>
            </a:pPr>
            <a:r>
              <a:rPr lang="en-GB" dirty="0" smtClean="0">
                <a:solidFill>
                  <a:srgbClr val="FF0000"/>
                </a:solidFill>
              </a:rPr>
              <a:t>3.17 p.m.</a:t>
            </a:r>
          </a:p>
          <a:p>
            <a:pPr marL="514350" indent="-514350">
              <a:buAutoNum type="arabicPeriod" startAt="6"/>
            </a:pPr>
            <a:r>
              <a:rPr lang="en-GB" dirty="0" smtClean="0">
                <a:solidFill>
                  <a:srgbClr val="FF0000"/>
                </a:solidFill>
              </a:rPr>
              <a:t>Octagon</a:t>
            </a:r>
          </a:p>
          <a:p>
            <a:pPr marL="514350" indent="-514350">
              <a:buAutoNum type="arabicPeriod" startAt="6"/>
            </a:pPr>
            <a:r>
              <a:rPr lang="en-GB" dirty="0">
                <a:solidFill>
                  <a:srgbClr val="FF0000"/>
                </a:solidFill>
              </a:rPr>
              <a:t>0</a:t>
            </a:r>
            <a:endParaRPr lang="en-GB" dirty="0" smtClean="0">
              <a:solidFill>
                <a:srgbClr val="FF0000"/>
              </a:solidFill>
            </a:endParaRPr>
          </a:p>
          <a:p>
            <a:pPr marL="514350" indent="-514350">
              <a:buAutoNum type="arabicPeriod" startAt="6"/>
            </a:pPr>
            <a:endParaRPr lang="en-GB" dirty="0" smtClean="0">
              <a:solidFill>
                <a:srgbClr val="FF0000"/>
              </a:solidFill>
            </a:endParaRPr>
          </a:p>
          <a:p>
            <a:pPr marL="514350" indent="-514350">
              <a:buAutoNum type="arabicPeriod" startAt="6"/>
            </a:pPr>
            <a:endParaRPr lang="en-GB" dirty="0" smtClean="0">
              <a:solidFill>
                <a:srgbClr val="FF0000"/>
              </a:solidFill>
            </a:endParaRPr>
          </a:p>
          <a:p>
            <a:pPr marL="514350" indent="-514350">
              <a:buAutoNum type="arabicPeriod" startAt="6"/>
            </a:pPr>
            <a:endParaRPr lang="en-GB" dirty="0" smtClean="0">
              <a:solidFill>
                <a:srgbClr val="FF0000"/>
              </a:solidFill>
            </a:endParaRPr>
          </a:p>
          <a:p>
            <a:pPr marL="514350" indent="-514350">
              <a:buAutoNum type="arabicPeriod" startAt="6"/>
            </a:pPr>
            <a:endParaRPr lang="en-GB" dirty="0" smtClean="0">
              <a:solidFill>
                <a:srgbClr val="FF0000"/>
              </a:solidFill>
            </a:endParaRPr>
          </a:p>
          <a:p>
            <a:pPr marL="514350" indent="-514350">
              <a:buAutoNum type="arabicPeriod" startAt="6"/>
            </a:pPr>
            <a:endParaRPr lang="en-GB" dirty="0" smtClean="0">
              <a:solidFill>
                <a:srgbClr val="FF0000"/>
              </a:solidFill>
            </a:endParaRPr>
          </a:p>
          <a:p>
            <a:pPr marL="514350" indent="-514350">
              <a:buAutoNum type="arabicPeriod" startAt="6"/>
            </a:pPr>
            <a:endParaRPr lang="en-GB" dirty="0" smtClean="0">
              <a:solidFill>
                <a:srgbClr val="FF0000"/>
              </a:solidFill>
            </a:endParaRPr>
          </a:p>
          <a:p>
            <a:pPr marL="514350" indent="-514350">
              <a:buAutoNum type="arabicPeriod" startAt="6"/>
            </a:pP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4282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1325563"/>
          </a:xfrm>
        </p:spPr>
        <p:txBody>
          <a:bodyPr/>
          <a:lstStyle/>
          <a:p>
            <a:r>
              <a:rPr lang="en-GB" b="1" dirty="0" smtClean="0"/>
              <a:t>Fluency</a:t>
            </a:r>
            <a:endParaRPr lang="en-GB" b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4599" y="1150892"/>
            <a:ext cx="8542801" cy="4556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90277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/>
              <a:t>Listen to the video and complete the sheet and mark your work. 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Remember % means of a hundred.  </a:t>
            </a:r>
            <a:endParaRPr lang="en-GB" dirty="0" smtClean="0"/>
          </a:p>
          <a:p>
            <a:r>
              <a:rPr lang="en-GB" dirty="0" smtClean="0"/>
              <a:t>Find 10% then 40% (x 4) </a:t>
            </a: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8945060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C73153A-2BDD-4EF6-8C71-1C2D975813D4}"/>
</file>

<file path=customXml/itemProps2.xml><?xml version="1.0" encoding="utf-8"?>
<ds:datastoreItem xmlns:ds="http://schemas.openxmlformats.org/officeDocument/2006/customXml" ds:itemID="{098AE8A6-7F0D-415E-97A6-3C93C1B74DFF}"/>
</file>

<file path=customXml/itemProps3.xml><?xml version="1.0" encoding="utf-8"?>
<ds:datastoreItem xmlns:ds="http://schemas.openxmlformats.org/officeDocument/2006/customXml" ds:itemID="{B805EA0A-DCAC-4A04-96D6-FAD6A8E94D15}"/>
</file>

<file path=docProps/app.xml><?xml version="1.0" encoding="utf-8"?>
<Properties xmlns="http://schemas.openxmlformats.org/officeDocument/2006/extended-properties" xmlns:vt="http://schemas.openxmlformats.org/officeDocument/2006/docPropsVTypes">
  <TotalTime>555</TotalTime>
  <Words>139</Words>
  <Application>Microsoft Office PowerPoint</Application>
  <PresentationFormat>Widescreen</PresentationFormat>
  <Paragraphs>37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Friday 29 January 2021 LI:  To find a percentage of an amount</vt:lpstr>
      <vt:lpstr>10 Questions</vt:lpstr>
      <vt:lpstr>Answers</vt:lpstr>
      <vt:lpstr>Fluency</vt:lpstr>
      <vt:lpstr>Listen to the video and complete the sheet and mark your work.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Wednesday 6 January 2021</dc:title>
  <dc:creator>Penny Goddin</dc:creator>
  <cp:lastModifiedBy>Penny Goddin</cp:lastModifiedBy>
  <cp:revision>60</cp:revision>
  <dcterms:created xsi:type="dcterms:W3CDTF">2021-01-05T14:00:25Z</dcterms:created>
  <dcterms:modified xsi:type="dcterms:W3CDTF">2021-01-21T11:43:07Z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