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5B9CA2-1F89-463D-8A85-D9D003538927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1E4C7B6-10BB-4372-91C4-17A0310D2295}">
      <dgm:prSet/>
      <dgm:spPr/>
      <dgm:t>
        <a:bodyPr/>
        <a:lstStyle/>
        <a:p>
          <a:r>
            <a:rPr lang="en-US" b="1"/>
            <a:t>Salut! </a:t>
          </a:r>
          <a:endParaRPr lang="en-US"/>
        </a:p>
      </dgm:t>
    </dgm:pt>
    <dgm:pt modelId="{93245492-27ED-49FB-8928-162C187BA681}" type="parTrans" cxnId="{03F607E6-B66C-41E3-AFEA-B4FA6ED580F8}">
      <dgm:prSet/>
      <dgm:spPr/>
      <dgm:t>
        <a:bodyPr/>
        <a:lstStyle/>
        <a:p>
          <a:endParaRPr lang="en-US"/>
        </a:p>
      </dgm:t>
    </dgm:pt>
    <dgm:pt modelId="{560DF937-F74F-4900-B837-B42E18B9E5BD}" type="sibTrans" cxnId="{03F607E6-B66C-41E3-AFEA-B4FA6ED580F8}">
      <dgm:prSet/>
      <dgm:spPr/>
      <dgm:t>
        <a:bodyPr/>
        <a:lstStyle/>
        <a:p>
          <a:endParaRPr lang="en-US"/>
        </a:p>
      </dgm:t>
    </dgm:pt>
    <dgm:pt modelId="{9CD6D818-FC40-45F2-A8E1-A4AE5D29AFF9}">
      <dgm:prSet/>
      <dgm:spPr/>
      <dgm:t>
        <a:bodyPr/>
        <a:lstStyle/>
        <a:p>
          <a:r>
            <a:rPr lang="en-US" b="1"/>
            <a:t>Je m’appelle Jasmina et j’habite a Dakar au Senegal. </a:t>
          </a:r>
          <a:endParaRPr lang="en-US"/>
        </a:p>
      </dgm:t>
    </dgm:pt>
    <dgm:pt modelId="{EA572B81-9D1F-4BEB-8BFD-5A8141F61FC1}" type="parTrans" cxnId="{78659B0C-0187-441E-A327-535F668EA1EE}">
      <dgm:prSet/>
      <dgm:spPr/>
      <dgm:t>
        <a:bodyPr/>
        <a:lstStyle/>
        <a:p>
          <a:endParaRPr lang="en-US"/>
        </a:p>
      </dgm:t>
    </dgm:pt>
    <dgm:pt modelId="{2D1E8CCB-B287-484E-918C-C0AF089055E3}" type="sibTrans" cxnId="{78659B0C-0187-441E-A327-535F668EA1EE}">
      <dgm:prSet/>
      <dgm:spPr/>
      <dgm:t>
        <a:bodyPr/>
        <a:lstStyle/>
        <a:p>
          <a:endParaRPr lang="en-US"/>
        </a:p>
      </dgm:t>
    </dgm:pt>
    <dgm:pt modelId="{60A80AE1-7C81-45C9-9ACA-41A62ACF5484}">
      <dgm:prSet/>
      <dgm:spPr/>
      <dgm:t>
        <a:bodyPr/>
        <a:lstStyle/>
        <a:p>
          <a:r>
            <a:rPr lang="en-US" b="1"/>
            <a:t>J’ai douze ans. </a:t>
          </a:r>
          <a:endParaRPr lang="en-US"/>
        </a:p>
      </dgm:t>
    </dgm:pt>
    <dgm:pt modelId="{CE51CFC7-A76D-4C78-BC29-EA6B78802A57}" type="parTrans" cxnId="{134569B6-9A97-48C6-BF3D-2D07266E4394}">
      <dgm:prSet/>
      <dgm:spPr/>
      <dgm:t>
        <a:bodyPr/>
        <a:lstStyle/>
        <a:p>
          <a:endParaRPr lang="en-US"/>
        </a:p>
      </dgm:t>
    </dgm:pt>
    <dgm:pt modelId="{EA35B1D1-42A4-4990-891C-8D071DEC5BE8}" type="sibTrans" cxnId="{134569B6-9A97-48C6-BF3D-2D07266E4394}">
      <dgm:prSet/>
      <dgm:spPr/>
      <dgm:t>
        <a:bodyPr/>
        <a:lstStyle/>
        <a:p>
          <a:endParaRPr lang="en-US"/>
        </a:p>
      </dgm:t>
    </dgm:pt>
    <dgm:pt modelId="{3C92D073-9F01-4FC0-8469-E44D0AC172C0}">
      <dgm:prSet/>
      <dgm:spPr/>
      <dgm:t>
        <a:bodyPr/>
        <a:lstStyle/>
        <a:p>
          <a:r>
            <a:rPr lang="en-US" b="1"/>
            <a:t>Salut! </a:t>
          </a:r>
          <a:endParaRPr lang="en-US"/>
        </a:p>
      </dgm:t>
    </dgm:pt>
    <dgm:pt modelId="{0652C414-0BA2-47B6-A183-22B782A87579}" type="parTrans" cxnId="{DC465892-10F0-4F2F-A7D0-5B1D459360DE}">
      <dgm:prSet/>
      <dgm:spPr/>
      <dgm:t>
        <a:bodyPr/>
        <a:lstStyle/>
        <a:p>
          <a:endParaRPr lang="en-US"/>
        </a:p>
      </dgm:t>
    </dgm:pt>
    <dgm:pt modelId="{92C9A356-CC5A-44B0-BCB2-A78F929F7514}" type="sibTrans" cxnId="{DC465892-10F0-4F2F-A7D0-5B1D459360DE}">
      <dgm:prSet/>
      <dgm:spPr/>
      <dgm:t>
        <a:bodyPr/>
        <a:lstStyle/>
        <a:p>
          <a:endParaRPr lang="en-US"/>
        </a:p>
      </dgm:t>
    </dgm:pt>
    <dgm:pt modelId="{8B826569-E6BD-4BD8-B462-B19F1FEE8659}">
      <dgm:prSet/>
      <dgm:spPr/>
      <dgm:t>
        <a:bodyPr/>
        <a:lstStyle/>
        <a:p>
          <a:r>
            <a:rPr lang="en-US" b="1"/>
            <a:t>Je m’appelle Edouard et j’habite a Ottawa au Canada.</a:t>
          </a:r>
          <a:endParaRPr lang="en-US"/>
        </a:p>
      </dgm:t>
    </dgm:pt>
    <dgm:pt modelId="{CECF40DA-7BBE-47E5-AE0A-FC19C845DCA8}" type="parTrans" cxnId="{DFB862DB-DDBF-4D2D-883F-E84326EF5AB2}">
      <dgm:prSet/>
      <dgm:spPr/>
      <dgm:t>
        <a:bodyPr/>
        <a:lstStyle/>
        <a:p>
          <a:endParaRPr lang="en-US"/>
        </a:p>
      </dgm:t>
    </dgm:pt>
    <dgm:pt modelId="{A7560B0D-02A2-4892-B6FA-434D067D027B}" type="sibTrans" cxnId="{DFB862DB-DDBF-4D2D-883F-E84326EF5AB2}">
      <dgm:prSet/>
      <dgm:spPr/>
      <dgm:t>
        <a:bodyPr/>
        <a:lstStyle/>
        <a:p>
          <a:endParaRPr lang="en-US"/>
        </a:p>
      </dgm:t>
    </dgm:pt>
    <dgm:pt modelId="{FDAFF74D-D947-4615-9483-576461158C4E}">
      <dgm:prSet/>
      <dgm:spPr/>
      <dgm:t>
        <a:bodyPr/>
        <a:lstStyle/>
        <a:p>
          <a:r>
            <a:rPr lang="en-US" b="1"/>
            <a:t>J’ai dix ans</a:t>
          </a:r>
          <a:endParaRPr lang="en-US"/>
        </a:p>
      </dgm:t>
    </dgm:pt>
    <dgm:pt modelId="{4227ADDC-3B8A-421D-AB95-AB91AF6632B6}" type="parTrans" cxnId="{433FF060-CC89-4DCA-A87C-34847141379D}">
      <dgm:prSet/>
      <dgm:spPr/>
      <dgm:t>
        <a:bodyPr/>
        <a:lstStyle/>
        <a:p>
          <a:endParaRPr lang="en-US"/>
        </a:p>
      </dgm:t>
    </dgm:pt>
    <dgm:pt modelId="{A54461C0-EC1E-41CE-AE98-C0F87EC55BAE}" type="sibTrans" cxnId="{433FF060-CC89-4DCA-A87C-34847141379D}">
      <dgm:prSet/>
      <dgm:spPr/>
      <dgm:t>
        <a:bodyPr/>
        <a:lstStyle/>
        <a:p>
          <a:endParaRPr lang="en-US"/>
        </a:p>
      </dgm:t>
    </dgm:pt>
    <dgm:pt modelId="{ED3B7D07-7BE9-4358-9C31-6EC30F0652B2}">
      <dgm:prSet/>
      <dgm:spPr/>
      <dgm:t>
        <a:bodyPr/>
        <a:lstStyle/>
        <a:p>
          <a:r>
            <a:rPr lang="en-US" b="1"/>
            <a:t>Salut! </a:t>
          </a:r>
          <a:endParaRPr lang="en-US"/>
        </a:p>
      </dgm:t>
    </dgm:pt>
    <dgm:pt modelId="{57926715-CB29-432F-9948-904AB0CFB08F}" type="parTrans" cxnId="{C0E16B8F-E972-40A5-87A5-D77DBCA22D05}">
      <dgm:prSet/>
      <dgm:spPr/>
      <dgm:t>
        <a:bodyPr/>
        <a:lstStyle/>
        <a:p>
          <a:endParaRPr lang="en-US"/>
        </a:p>
      </dgm:t>
    </dgm:pt>
    <dgm:pt modelId="{02485928-E517-4789-89C9-BD15C5BEE6A1}" type="sibTrans" cxnId="{C0E16B8F-E972-40A5-87A5-D77DBCA22D05}">
      <dgm:prSet/>
      <dgm:spPr/>
      <dgm:t>
        <a:bodyPr/>
        <a:lstStyle/>
        <a:p>
          <a:endParaRPr lang="en-US"/>
        </a:p>
      </dgm:t>
    </dgm:pt>
    <dgm:pt modelId="{9D809BBC-29A2-4DCC-B797-C5DC54C6AE5E}">
      <dgm:prSet/>
      <dgm:spPr/>
      <dgm:t>
        <a:bodyPr/>
        <a:lstStyle/>
        <a:p>
          <a:r>
            <a:rPr lang="en-US" b="1"/>
            <a:t>Je m’appelle Merwan et j’habite a Port-au-Prince en Haiti. </a:t>
          </a:r>
          <a:endParaRPr lang="en-US"/>
        </a:p>
      </dgm:t>
    </dgm:pt>
    <dgm:pt modelId="{A97D78BF-D261-48E3-953A-F9C30CB8776E}" type="parTrans" cxnId="{7A6D6505-9A78-46F6-9592-C9CFA7873E3A}">
      <dgm:prSet/>
      <dgm:spPr/>
      <dgm:t>
        <a:bodyPr/>
        <a:lstStyle/>
        <a:p>
          <a:endParaRPr lang="en-US"/>
        </a:p>
      </dgm:t>
    </dgm:pt>
    <dgm:pt modelId="{15140B93-A3C9-453F-820A-BBBA8CE52130}" type="sibTrans" cxnId="{7A6D6505-9A78-46F6-9592-C9CFA7873E3A}">
      <dgm:prSet/>
      <dgm:spPr/>
      <dgm:t>
        <a:bodyPr/>
        <a:lstStyle/>
        <a:p>
          <a:endParaRPr lang="en-US"/>
        </a:p>
      </dgm:t>
    </dgm:pt>
    <dgm:pt modelId="{9A3B62B2-4295-4AFE-9EEB-C2F0EC6CEF9C}">
      <dgm:prSet/>
      <dgm:spPr/>
      <dgm:t>
        <a:bodyPr/>
        <a:lstStyle/>
        <a:p>
          <a:r>
            <a:rPr lang="en-US" b="1"/>
            <a:t>J’ai onze ans</a:t>
          </a:r>
          <a:endParaRPr lang="en-US"/>
        </a:p>
      </dgm:t>
    </dgm:pt>
    <dgm:pt modelId="{8A1F3EF7-D3E0-4789-BB84-47D895EDC6F1}" type="parTrans" cxnId="{9DCADA96-970C-4CEC-A33C-A78AB91B6605}">
      <dgm:prSet/>
      <dgm:spPr/>
      <dgm:t>
        <a:bodyPr/>
        <a:lstStyle/>
        <a:p>
          <a:endParaRPr lang="en-US"/>
        </a:p>
      </dgm:t>
    </dgm:pt>
    <dgm:pt modelId="{60BA88B9-E4D3-43C1-BFEE-56AC07BA44F0}" type="sibTrans" cxnId="{9DCADA96-970C-4CEC-A33C-A78AB91B6605}">
      <dgm:prSet/>
      <dgm:spPr/>
      <dgm:t>
        <a:bodyPr/>
        <a:lstStyle/>
        <a:p>
          <a:endParaRPr lang="en-US"/>
        </a:p>
      </dgm:t>
    </dgm:pt>
    <dgm:pt modelId="{9379DB31-620B-4D18-B72B-9A8144B19B67}">
      <dgm:prSet/>
      <dgm:spPr/>
      <dgm:t>
        <a:bodyPr/>
        <a:lstStyle/>
        <a:p>
          <a:r>
            <a:rPr lang="en-US" b="1"/>
            <a:t>Salut! </a:t>
          </a:r>
          <a:endParaRPr lang="en-US"/>
        </a:p>
      </dgm:t>
    </dgm:pt>
    <dgm:pt modelId="{C67E958D-F769-44C4-8F61-92E7F797B4D9}" type="parTrans" cxnId="{58481999-CEB7-448F-8168-D917892D5F61}">
      <dgm:prSet/>
      <dgm:spPr/>
      <dgm:t>
        <a:bodyPr/>
        <a:lstStyle/>
        <a:p>
          <a:endParaRPr lang="en-US"/>
        </a:p>
      </dgm:t>
    </dgm:pt>
    <dgm:pt modelId="{FD7AA28F-0356-4A9D-8A7A-1624D2428080}" type="sibTrans" cxnId="{58481999-CEB7-448F-8168-D917892D5F61}">
      <dgm:prSet/>
      <dgm:spPr/>
      <dgm:t>
        <a:bodyPr/>
        <a:lstStyle/>
        <a:p>
          <a:endParaRPr lang="en-US"/>
        </a:p>
      </dgm:t>
    </dgm:pt>
    <dgm:pt modelId="{B6C67C46-78C6-4A34-AD32-075F69AAF9CF}">
      <dgm:prSet/>
      <dgm:spPr/>
      <dgm:t>
        <a:bodyPr/>
        <a:lstStyle/>
        <a:p>
          <a:r>
            <a:rPr lang="en-US" b="1"/>
            <a:t>Je m’appelle Cecile et j’habite a Paris en France.</a:t>
          </a:r>
          <a:r>
            <a:rPr lang="en-US"/>
            <a:t> </a:t>
          </a:r>
        </a:p>
      </dgm:t>
    </dgm:pt>
    <dgm:pt modelId="{07E69409-9E19-46E6-8FD2-6F779C55E19B}" type="parTrans" cxnId="{C972BAF9-C256-4B4D-B0A5-679FF7E8ECA5}">
      <dgm:prSet/>
      <dgm:spPr/>
      <dgm:t>
        <a:bodyPr/>
        <a:lstStyle/>
        <a:p>
          <a:endParaRPr lang="en-US"/>
        </a:p>
      </dgm:t>
    </dgm:pt>
    <dgm:pt modelId="{B1672A2B-34E2-46E3-B2D9-31C740C4E13B}" type="sibTrans" cxnId="{C972BAF9-C256-4B4D-B0A5-679FF7E8ECA5}">
      <dgm:prSet/>
      <dgm:spPr/>
      <dgm:t>
        <a:bodyPr/>
        <a:lstStyle/>
        <a:p>
          <a:endParaRPr lang="en-US"/>
        </a:p>
      </dgm:t>
    </dgm:pt>
    <dgm:pt modelId="{9A0E0DED-3817-4EE4-BB61-51D663F0AC1D}">
      <dgm:prSet/>
      <dgm:spPr/>
      <dgm:t>
        <a:bodyPr/>
        <a:lstStyle/>
        <a:p>
          <a:r>
            <a:rPr lang="en-US"/>
            <a:t>J’ai treize ans </a:t>
          </a:r>
        </a:p>
      </dgm:t>
    </dgm:pt>
    <dgm:pt modelId="{2AEB7F50-020C-4261-8DFE-8D3D5A28FE92}" type="parTrans" cxnId="{6DF70135-18F7-412E-A01F-36C310808060}">
      <dgm:prSet/>
      <dgm:spPr/>
      <dgm:t>
        <a:bodyPr/>
        <a:lstStyle/>
        <a:p>
          <a:endParaRPr lang="en-US"/>
        </a:p>
      </dgm:t>
    </dgm:pt>
    <dgm:pt modelId="{3B78C522-9D19-4F20-9B7C-AB62138608A9}" type="sibTrans" cxnId="{6DF70135-18F7-412E-A01F-36C310808060}">
      <dgm:prSet/>
      <dgm:spPr/>
      <dgm:t>
        <a:bodyPr/>
        <a:lstStyle/>
        <a:p>
          <a:endParaRPr lang="en-US"/>
        </a:p>
      </dgm:t>
    </dgm:pt>
    <dgm:pt modelId="{3246258D-FEA9-4277-8EB1-03806D8315FB}" type="pres">
      <dgm:prSet presAssocID="{285B9CA2-1F89-463D-8A85-D9D003538927}" presName="diagram" presStyleCnt="0">
        <dgm:presLayoutVars>
          <dgm:dir/>
          <dgm:resizeHandles val="exact"/>
        </dgm:presLayoutVars>
      </dgm:prSet>
      <dgm:spPr/>
    </dgm:pt>
    <dgm:pt modelId="{4574D4D0-9506-424D-ABCE-66478E8E9AA6}" type="pres">
      <dgm:prSet presAssocID="{51E4C7B6-10BB-4372-91C4-17A0310D2295}" presName="node" presStyleLbl="node1" presStyleIdx="0" presStyleCnt="12">
        <dgm:presLayoutVars>
          <dgm:bulletEnabled val="1"/>
        </dgm:presLayoutVars>
      </dgm:prSet>
      <dgm:spPr/>
    </dgm:pt>
    <dgm:pt modelId="{E2A50665-9701-4489-A3BB-B5551FB90D50}" type="pres">
      <dgm:prSet presAssocID="{560DF937-F74F-4900-B837-B42E18B9E5BD}" presName="sibTrans" presStyleCnt="0"/>
      <dgm:spPr/>
    </dgm:pt>
    <dgm:pt modelId="{8E40FCC4-DFB3-4C1F-B8E6-CB6DA51E0792}" type="pres">
      <dgm:prSet presAssocID="{9CD6D818-FC40-45F2-A8E1-A4AE5D29AFF9}" presName="node" presStyleLbl="node1" presStyleIdx="1" presStyleCnt="12">
        <dgm:presLayoutVars>
          <dgm:bulletEnabled val="1"/>
        </dgm:presLayoutVars>
      </dgm:prSet>
      <dgm:spPr/>
    </dgm:pt>
    <dgm:pt modelId="{8A18FF85-929A-466B-B12A-C9F3526E3BED}" type="pres">
      <dgm:prSet presAssocID="{2D1E8CCB-B287-484E-918C-C0AF089055E3}" presName="sibTrans" presStyleCnt="0"/>
      <dgm:spPr/>
    </dgm:pt>
    <dgm:pt modelId="{881B337B-02C8-434C-B56E-925CED94A890}" type="pres">
      <dgm:prSet presAssocID="{60A80AE1-7C81-45C9-9ACA-41A62ACF5484}" presName="node" presStyleLbl="node1" presStyleIdx="2" presStyleCnt="12">
        <dgm:presLayoutVars>
          <dgm:bulletEnabled val="1"/>
        </dgm:presLayoutVars>
      </dgm:prSet>
      <dgm:spPr/>
    </dgm:pt>
    <dgm:pt modelId="{EF605E1C-1439-4842-8119-8549C2359DBB}" type="pres">
      <dgm:prSet presAssocID="{EA35B1D1-42A4-4990-891C-8D071DEC5BE8}" presName="sibTrans" presStyleCnt="0"/>
      <dgm:spPr/>
    </dgm:pt>
    <dgm:pt modelId="{9B128830-2993-4D43-893B-FA2D15359AB3}" type="pres">
      <dgm:prSet presAssocID="{3C92D073-9F01-4FC0-8469-E44D0AC172C0}" presName="node" presStyleLbl="node1" presStyleIdx="3" presStyleCnt="12">
        <dgm:presLayoutVars>
          <dgm:bulletEnabled val="1"/>
        </dgm:presLayoutVars>
      </dgm:prSet>
      <dgm:spPr/>
    </dgm:pt>
    <dgm:pt modelId="{2F51EE1D-0926-4900-AD3D-98824B6331BD}" type="pres">
      <dgm:prSet presAssocID="{92C9A356-CC5A-44B0-BCB2-A78F929F7514}" presName="sibTrans" presStyleCnt="0"/>
      <dgm:spPr/>
    </dgm:pt>
    <dgm:pt modelId="{E194D6AC-5118-4B5C-945D-DD54C8DDE372}" type="pres">
      <dgm:prSet presAssocID="{8B826569-E6BD-4BD8-B462-B19F1FEE8659}" presName="node" presStyleLbl="node1" presStyleIdx="4" presStyleCnt="12">
        <dgm:presLayoutVars>
          <dgm:bulletEnabled val="1"/>
        </dgm:presLayoutVars>
      </dgm:prSet>
      <dgm:spPr/>
    </dgm:pt>
    <dgm:pt modelId="{163FF751-4E73-4921-87AA-4B1F824922FB}" type="pres">
      <dgm:prSet presAssocID="{A7560B0D-02A2-4892-B6FA-434D067D027B}" presName="sibTrans" presStyleCnt="0"/>
      <dgm:spPr/>
    </dgm:pt>
    <dgm:pt modelId="{AFBBD1CD-5049-47AD-AFE3-3A69FE06C300}" type="pres">
      <dgm:prSet presAssocID="{FDAFF74D-D947-4615-9483-576461158C4E}" presName="node" presStyleLbl="node1" presStyleIdx="5" presStyleCnt="12">
        <dgm:presLayoutVars>
          <dgm:bulletEnabled val="1"/>
        </dgm:presLayoutVars>
      </dgm:prSet>
      <dgm:spPr/>
    </dgm:pt>
    <dgm:pt modelId="{E0952D27-B955-4F8E-90EB-675654721C30}" type="pres">
      <dgm:prSet presAssocID="{A54461C0-EC1E-41CE-AE98-C0F87EC55BAE}" presName="sibTrans" presStyleCnt="0"/>
      <dgm:spPr/>
    </dgm:pt>
    <dgm:pt modelId="{7B5A78C9-135E-4F5E-9463-D2CE703CF79C}" type="pres">
      <dgm:prSet presAssocID="{ED3B7D07-7BE9-4358-9C31-6EC30F0652B2}" presName="node" presStyleLbl="node1" presStyleIdx="6" presStyleCnt="12">
        <dgm:presLayoutVars>
          <dgm:bulletEnabled val="1"/>
        </dgm:presLayoutVars>
      </dgm:prSet>
      <dgm:spPr/>
    </dgm:pt>
    <dgm:pt modelId="{2A3C3237-9351-466D-B9D6-443A94AC7FFE}" type="pres">
      <dgm:prSet presAssocID="{02485928-E517-4789-89C9-BD15C5BEE6A1}" presName="sibTrans" presStyleCnt="0"/>
      <dgm:spPr/>
    </dgm:pt>
    <dgm:pt modelId="{B75F56EE-AB78-4C88-BE91-7D180E07D285}" type="pres">
      <dgm:prSet presAssocID="{9D809BBC-29A2-4DCC-B797-C5DC54C6AE5E}" presName="node" presStyleLbl="node1" presStyleIdx="7" presStyleCnt="12">
        <dgm:presLayoutVars>
          <dgm:bulletEnabled val="1"/>
        </dgm:presLayoutVars>
      </dgm:prSet>
      <dgm:spPr/>
    </dgm:pt>
    <dgm:pt modelId="{D2950244-95B1-4778-8275-CBE9F1B7A154}" type="pres">
      <dgm:prSet presAssocID="{15140B93-A3C9-453F-820A-BBBA8CE52130}" presName="sibTrans" presStyleCnt="0"/>
      <dgm:spPr/>
    </dgm:pt>
    <dgm:pt modelId="{438923E2-E4FC-4195-8CE0-FBC0C0DDD848}" type="pres">
      <dgm:prSet presAssocID="{9A3B62B2-4295-4AFE-9EEB-C2F0EC6CEF9C}" presName="node" presStyleLbl="node1" presStyleIdx="8" presStyleCnt="12">
        <dgm:presLayoutVars>
          <dgm:bulletEnabled val="1"/>
        </dgm:presLayoutVars>
      </dgm:prSet>
      <dgm:spPr/>
    </dgm:pt>
    <dgm:pt modelId="{D2D0A1BD-4A0C-43EA-B386-E55BBC7556B3}" type="pres">
      <dgm:prSet presAssocID="{60BA88B9-E4D3-43C1-BFEE-56AC07BA44F0}" presName="sibTrans" presStyleCnt="0"/>
      <dgm:spPr/>
    </dgm:pt>
    <dgm:pt modelId="{F81BDED2-81EF-4AA0-B5DA-3242820E23B0}" type="pres">
      <dgm:prSet presAssocID="{9379DB31-620B-4D18-B72B-9A8144B19B67}" presName="node" presStyleLbl="node1" presStyleIdx="9" presStyleCnt="12">
        <dgm:presLayoutVars>
          <dgm:bulletEnabled val="1"/>
        </dgm:presLayoutVars>
      </dgm:prSet>
      <dgm:spPr/>
    </dgm:pt>
    <dgm:pt modelId="{213FDC56-6873-4E36-8CF0-664607B0631A}" type="pres">
      <dgm:prSet presAssocID="{FD7AA28F-0356-4A9D-8A7A-1624D2428080}" presName="sibTrans" presStyleCnt="0"/>
      <dgm:spPr/>
    </dgm:pt>
    <dgm:pt modelId="{8EE76992-633F-43D9-8B78-7D03E1F3BB4F}" type="pres">
      <dgm:prSet presAssocID="{B6C67C46-78C6-4A34-AD32-075F69AAF9CF}" presName="node" presStyleLbl="node1" presStyleIdx="10" presStyleCnt="12">
        <dgm:presLayoutVars>
          <dgm:bulletEnabled val="1"/>
        </dgm:presLayoutVars>
      </dgm:prSet>
      <dgm:spPr/>
    </dgm:pt>
    <dgm:pt modelId="{7111B3BA-61D2-444A-BE47-180243D19315}" type="pres">
      <dgm:prSet presAssocID="{B1672A2B-34E2-46E3-B2D9-31C740C4E13B}" presName="sibTrans" presStyleCnt="0"/>
      <dgm:spPr/>
    </dgm:pt>
    <dgm:pt modelId="{37A834DB-7D36-4F9D-B35E-B2AA755FDBB1}" type="pres">
      <dgm:prSet presAssocID="{9A0E0DED-3817-4EE4-BB61-51D663F0AC1D}" presName="node" presStyleLbl="node1" presStyleIdx="11" presStyleCnt="12">
        <dgm:presLayoutVars>
          <dgm:bulletEnabled val="1"/>
        </dgm:presLayoutVars>
      </dgm:prSet>
      <dgm:spPr/>
    </dgm:pt>
  </dgm:ptLst>
  <dgm:cxnLst>
    <dgm:cxn modelId="{7A6D6505-9A78-46F6-9592-C9CFA7873E3A}" srcId="{285B9CA2-1F89-463D-8A85-D9D003538927}" destId="{9D809BBC-29A2-4DCC-B797-C5DC54C6AE5E}" srcOrd="7" destOrd="0" parTransId="{A97D78BF-D261-48E3-953A-F9C30CB8776E}" sibTransId="{15140B93-A3C9-453F-820A-BBBA8CE52130}"/>
    <dgm:cxn modelId="{EA671207-C10F-442D-B03E-9B9A9C59FC4B}" type="presOf" srcId="{60A80AE1-7C81-45C9-9ACA-41A62ACF5484}" destId="{881B337B-02C8-434C-B56E-925CED94A890}" srcOrd="0" destOrd="0" presId="urn:microsoft.com/office/officeart/2005/8/layout/default"/>
    <dgm:cxn modelId="{58A5F308-7226-41FC-9546-0FB31F2ABB78}" type="presOf" srcId="{9D809BBC-29A2-4DCC-B797-C5DC54C6AE5E}" destId="{B75F56EE-AB78-4C88-BE91-7D180E07D285}" srcOrd="0" destOrd="0" presId="urn:microsoft.com/office/officeart/2005/8/layout/default"/>
    <dgm:cxn modelId="{78659B0C-0187-441E-A327-535F668EA1EE}" srcId="{285B9CA2-1F89-463D-8A85-D9D003538927}" destId="{9CD6D818-FC40-45F2-A8E1-A4AE5D29AFF9}" srcOrd="1" destOrd="0" parTransId="{EA572B81-9D1F-4BEB-8BFD-5A8141F61FC1}" sibTransId="{2D1E8CCB-B287-484E-918C-C0AF089055E3}"/>
    <dgm:cxn modelId="{F1922F17-396E-4915-86DB-2B09E397A31F}" type="presOf" srcId="{8B826569-E6BD-4BD8-B462-B19F1FEE8659}" destId="{E194D6AC-5118-4B5C-945D-DD54C8DDE372}" srcOrd="0" destOrd="0" presId="urn:microsoft.com/office/officeart/2005/8/layout/default"/>
    <dgm:cxn modelId="{6DF70135-18F7-412E-A01F-36C310808060}" srcId="{285B9CA2-1F89-463D-8A85-D9D003538927}" destId="{9A0E0DED-3817-4EE4-BB61-51D663F0AC1D}" srcOrd="11" destOrd="0" parTransId="{2AEB7F50-020C-4261-8DFE-8D3D5A28FE92}" sibTransId="{3B78C522-9D19-4F20-9B7C-AB62138608A9}"/>
    <dgm:cxn modelId="{7C8D3F3D-FA46-4472-8B7E-C02DE15DDF1D}" type="presOf" srcId="{285B9CA2-1F89-463D-8A85-D9D003538927}" destId="{3246258D-FEA9-4277-8EB1-03806D8315FB}" srcOrd="0" destOrd="0" presId="urn:microsoft.com/office/officeart/2005/8/layout/default"/>
    <dgm:cxn modelId="{433FF060-CC89-4DCA-A87C-34847141379D}" srcId="{285B9CA2-1F89-463D-8A85-D9D003538927}" destId="{FDAFF74D-D947-4615-9483-576461158C4E}" srcOrd="5" destOrd="0" parTransId="{4227ADDC-3B8A-421D-AB95-AB91AF6632B6}" sibTransId="{A54461C0-EC1E-41CE-AE98-C0F87EC55BAE}"/>
    <dgm:cxn modelId="{50B65C69-F554-420E-9E66-BB39F4B36E9D}" type="presOf" srcId="{9A3B62B2-4295-4AFE-9EEB-C2F0EC6CEF9C}" destId="{438923E2-E4FC-4195-8CE0-FBC0C0DDD848}" srcOrd="0" destOrd="0" presId="urn:microsoft.com/office/officeart/2005/8/layout/default"/>
    <dgm:cxn modelId="{D535206E-33C3-4504-996A-2E95AE25AF1D}" type="presOf" srcId="{FDAFF74D-D947-4615-9483-576461158C4E}" destId="{AFBBD1CD-5049-47AD-AFE3-3A69FE06C300}" srcOrd="0" destOrd="0" presId="urn:microsoft.com/office/officeart/2005/8/layout/default"/>
    <dgm:cxn modelId="{1A5FC155-6E3E-4604-B5B9-EA5BFC4D2F71}" type="presOf" srcId="{9379DB31-620B-4D18-B72B-9A8144B19B67}" destId="{F81BDED2-81EF-4AA0-B5DA-3242820E23B0}" srcOrd="0" destOrd="0" presId="urn:microsoft.com/office/officeart/2005/8/layout/default"/>
    <dgm:cxn modelId="{CB89C655-83A2-4782-B8D9-B2304D624B0E}" type="presOf" srcId="{3C92D073-9F01-4FC0-8469-E44D0AC172C0}" destId="{9B128830-2993-4D43-893B-FA2D15359AB3}" srcOrd="0" destOrd="0" presId="urn:microsoft.com/office/officeart/2005/8/layout/default"/>
    <dgm:cxn modelId="{25BBCA77-7AC3-4D46-9933-3FAE68B1D924}" type="presOf" srcId="{ED3B7D07-7BE9-4358-9C31-6EC30F0652B2}" destId="{7B5A78C9-135E-4F5E-9463-D2CE703CF79C}" srcOrd="0" destOrd="0" presId="urn:microsoft.com/office/officeart/2005/8/layout/default"/>
    <dgm:cxn modelId="{ADC7408E-47C3-4E48-B169-41B7937DD2EB}" type="presOf" srcId="{9CD6D818-FC40-45F2-A8E1-A4AE5D29AFF9}" destId="{8E40FCC4-DFB3-4C1F-B8E6-CB6DA51E0792}" srcOrd="0" destOrd="0" presId="urn:microsoft.com/office/officeart/2005/8/layout/default"/>
    <dgm:cxn modelId="{C0E16B8F-E972-40A5-87A5-D77DBCA22D05}" srcId="{285B9CA2-1F89-463D-8A85-D9D003538927}" destId="{ED3B7D07-7BE9-4358-9C31-6EC30F0652B2}" srcOrd="6" destOrd="0" parTransId="{57926715-CB29-432F-9948-904AB0CFB08F}" sibTransId="{02485928-E517-4789-89C9-BD15C5BEE6A1}"/>
    <dgm:cxn modelId="{DC465892-10F0-4F2F-A7D0-5B1D459360DE}" srcId="{285B9CA2-1F89-463D-8A85-D9D003538927}" destId="{3C92D073-9F01-4FC0-8469-E44D0AC172C0}" srcOrd="3" destOrd="0" parTransId="{0652C414-0BA2-47B6-A183-22B782A87579}" sibTransId="{92C9A356-CC5A-44B0-BCB2-A78F929F7514}"/>
    <dgm:cxn modelId="{9DCADA96-970C-4CEC-A33C-A78AB91B6605}" srcId="{285B9CA2-1F89-463D-8A85-D9D003538927}" destId="{9A3B62B2-4295-4AFE-9EEB-C2F0EC6CEF9C}" srcOrd="8" destOrd="0" parTransId="{8A1F3EF7-D3E0-4789-BB84-47D895EDC6F1}" sibTransId="{60BA88B9-E4D3-43C1-BFEE-56AC07BA44F0}"/>
    <dgm:cxn modelId="{58481999-CEB7-448F-8168-D917892D5F61}" srcId="{285B9CA2-1F89-463D-8A85-D9D003538927}" destId="{9379DB31-620B-4D18-B72B-9A8144B19B67}" srcOrd="9" destOrd="0" parTransId="{C67E958D-F769-44C4-8F61-92E7F797B4D9}" sibTransId="{FD7AA28F-0356-4A9D-8A7A-1624D2428080}"/>
    <dgm:cxn modelId="{BC9E5E9F-01CD-4448-A0EC-32590FD58829}" type="presOf" srcId="{B6C67C46-78C6-4A34-AD32-075F69AAF9CF}" destId="{8EE76992-633F-43D9-8B78-7D03E1F3BB4F}" srcOrd="0" destOrd="0" presId="urn:microsoft.com/office/officeart/2005/8/layout/default"/>
    <dgm:cxn modelId="{134569B6-9A97-48C6-BF3D-2D07266E4394}" srcId="{285B9CA2-1F89-463D-8A85-D9D003538927}" destId="{60A80AE1-7C81-45C9-9ACA-41A62ACF5484}" srcOrd="2" destOrd="0" parTransId="{CE51CFC7-A76D-4C78-BC29-EA6B78802A57}" sibTransId="{EA35B1D1-42A4-4990-891C-8D071DEC5BE8}"/>
    <dgm:cxn modelId="{6EDDA9BD-F10B-47C5-822B-1E8249B3031F}" type="presOf" srcId="{9A0E0DED-3817-4EE4-BB61-51D663F0AC1D}" destId="{37A834DB-7D36-4F9D-B35E-B2AA755FDBB1}" srcOrd="0" destOrd="0" presId="urn:microsoft.com/office/officeart/2005/8/layout/default"/>
    <dgm:cxn modelId="{7CBBCCCB-CE87-4130-AE36-C5C33E9CF4C1}" type="presOf" srcId="{51E4C7B6-10BB-4372-91C4-17A0310D2295}" destId="{4574D4D0-9506-424D-ABCE-66478E8E9AA6}" srcOrd="0" destOrd="0" presId="urn:microsoft.com/office/officeart/2005/8/layout/default"/>
    <dgm:cxn modelId="{DFB862DB-DDBF-4D2D-883F-E84326EF5AB2}" srcId="{285B9CA2-1F89-463D-8A85-D9D003538927}" destId="{8B826569-E6BD-4BD8-B462-B19F1FEE8659}" srcOrd="4" destOrd="0" parTransId="{CECF40DA-7BBE-47E5-AE0A-FC19C845DCA8}" sibTransId="{A7560B0D-02A2-4892-B6FA-434D067D027B}"/>
    <dgm:cxn modelId="{03F607E6-B66C-41E3-AFEA-B4FA6ED580F8}" srcId="{285B9CA2-1F89-463D-8A85-D9D003538927}" destId="{51E4C7B6-10BB-4372-91C4-17A0310D2295}" srcOrd="0" destOrd="0" parTransId="{93245492-27ED-49FB-8928-162C187BA681}" sibTransId="{560DF937-F74F-4900-B837-B42E18B9E5BD}"/>
    <dgm:cxn modelId="{C972BAF9-C256-4B4D-B0A5-679FF7E8ECA5}" srcId="{285B9CA2-1F89-463D-8A85-D9D003538927}" destId="{B6C67C46-78C6-4A34-AD32-075F69AAF9CF}" srcOrd="10" destOrd="0" parTransId="{07E69409-9E19-46E6-8FD2-6F779C55E19B}" sibTransId="{B1672A2B-34E2-46E3-B2D9-31C740C4E13B}"/>
    <dgm:cxn modelId="{36DBCE92-B991-4F14-853D-3D6FDAECECC6}" type="presParOf" srcId="{3246258D-FEA9-4277-8EB1-03806D8315FB}" destId="{4574D4D0-9506-424D-ABCE-66478E8E9AA6}" srcOrd="0" destOrd="0" presId="urn:microsoft.com/office/officeart/2005/8/layout/default"/>
    <dgm:cxn modelId="{03722B76-4B63-40E9-8AE2-A24C9B646318}" type="presParOf" srcId="{3246258D-FEA9-4277-8EB1-03806D8315FB}" destId="{E2A50665-9701-4489-A3BB-B5551FB90D50}" srcOrd="1" destOrd="0" presId="urn:microsoft.com/office/officeart/2005/8/layout/default"/>
    <dgm:cxn modelId="{8423346E-E984-429C-B556-3E467471DE79}" type="presParOf" srcId="{3246258D-FEA9-4277-8EB1-03806D8315FB}" destId="{8E40FCC4-DFB3-4C1F-B8E6-CB6DA51E0792}" srcOrd="2" destOrd="0" presId="urn:microsoft.com/office/officeart/2005/8/layout/default"/>
    <dgm:cxn modelId="{B8D48A0D-EAEA-4428-85B4-A5158AC6089E}" type="presParOf" srcId="{3246258D-FEA9-4277-8EB1-03806D8315FB}" destId="{8A18FF85-929A-466B-B12A-C9F3526E3BED}" srcOrd="3" destOrd="0" presId="urn:microsoft.com/office/officeart/2005/8/layout/default"/>
    <dgm:cxn modelId="{F43ECD1E-440C-4C7D-A8DA-74BF76138195}" type="presParOf" srcId="{3246258D-FEA9-4277-8EB1-03806D8315FB}" destId="{881B337B-02C8-434C-B56E-925CED94A890}" srcOrd="4" destOrd="0" presId="urn:microsoft.com/office/officeart/2005/8/layout/default"/>
    <dgm:cxn modelId="{335767A4-92F6-4E89-B9BF-34246949D56E}" type="presParOf" srcId="{3246258D-FEA9-4277-8EB1-03806D8315FB}" destId="{EF605E1C-1439-4842-8119-8549C2359DBB}" srcOrd="5" destOrd="0" presId="urn:microsoft.com/office/officeart/2005/8/layout/default"/>
    <dgm:cxn modelId="{FF1F024E-3EC2-43AC-9BC6-0EC76C3F554F}" type="presParOf" srcId="{3246258D-FEA9-4277-8EB1-03806D8315FB}" destId="{9B128830-2993-4D43-893B-FA2D15359AB3}" srcOrd="6" destOrd="0" presId="urn:microsoft.com/office/officeart/2005/8/layout/default"/>
    <dgm:cxn modelId="{531F42CC-188F-450A-B341-9D59B26497A0}" type="presParOf" srcId="{3246258D-FEA9-4277-8EB1-03806D8315FB}" destId="{2F51EE1D-0926-4900-AD3D-98824B6331BD}" srcOrd="7" destOrd="0" presId="urn:microsoft.com/office/officeart/2005/8/layout/default"/>
    <dgm:cxn modelId="{57CD6D86-DC06-4686-9093-229B768CB147}" type="presParOf" srcId="{3246258D-FEA9-4277-8EB1-03806D8315FB}" destId="{E194D6AC-5118-4B5C-945D-DD54C8DDE372}" srcOrd="8" destOrd="0" presId="urn:microsoft.com/office/officeart/2005/8/layout/default"/>
    <dgm:cxn modelId="{F567C8D2-F4BC-4CBB-A0E2-837A28AB9E97}" type="presParOf" srcId="{3246258D-FEA9-4277-8EB1-03806D8315FB}" destId="{163FF751-4E73-4921-87AA-4B1F824922FB}" srcOrd="9" destOrd="0" presId="urn:microsoft.com/office/officeart/2005/8/layout/default"/>
    <dgm:cxn modelId="{F7C93402-44F1-4E68-A9FB-911F21496008}" type="presParOf" srcId="{3246258D-FEA9-4277-8EB1-03806D8315FB}" destId="{AFBBD1CD-5049-47AD-AFE3-3A69FE06C300}" srcOrd="10" destOrd="0" presId="urn:microsoft.com/office/officeart/2005/8/layout/default"/>
    <dgm:cxn modelId="{62D31F45-37BE-4E0C-AAA4-BA7CF5C23645}" type="presParOf" srcId="{3246258D-FEA9-4277-8EB1-03806D8315FB}" destId="{E0952D27-B955-4F8E-90EB-675654721C30}" srcOrd="11" destOrd="0" presId="urn:microsoft.com/office/officeart/2005/8/layout/default"/>
    <dgm:cxn modelId="{4218171B-0825-4EA1-AE5C-F6BE4482FA3A}" type="presParOf" srcId="{3246258D-FEA9-4277-8EB1-03806D8315FB}" destId="{7B5A78C9-135E-4F5E-9463-D2CE703CF79C}" srcOrd="12" destOrd="0" presId="urn:microsoft.com/office/officeart/2005/8/layout/default"/>
    <dgm:cxn modelId="{9F536A65-1E8A-4E4B-B0B3-142AD9D3B4DF}" type="presParOf" srcId="{3246258D-FEA9-4277-8EB1-03806D8315FB}" destId="{2A3C3237-9351-466D-B9D6-443A94AC7FFE}" srcOrd="13" destOrd="0" presId="urn:microsoft.com/office/officeart/2005/8/layout/default"/>
    <dgm:cxn modelId="{69ED987D-B1F7-43EB-875C-041BA10CEAD2}" type="presParOf" srcId="{3246258D-FEA9-4277-8EB1-03806D8315FB}" destId="{B75F56EE-AB78-4C88-BE91-7D180E07D285}" srcOrd="14" destOrd="0" presId="urn:microsoft.com/office/officeart/2005/8/layout/default"/>
    <dgm:cxn modelId="{FD5317A8-5CC9-4890-95F9-109911658394}" type="presParOf" srcId="{3246258D-FEA9-4277-8EB1-03806D8315FB}" destId="{D2950244-95B1-4778-8275-CBE9F1B7A154}" srcOrd="15" destOrd="0" presId="urn:microsoft.com/office/officeart/2005/8/layout/default"/>
    <dgm:cxn modelId="{7C5600F3-6DA3-415B-9E59-5988200BE7D5}" type="presParOf" srcId="{3246258D-FEA9-4277-8EB1-03806D8315FB}" destId="{438923E2-E4FC-4195-8CE0-FBC0C0DDD848}" srcOrd="16" destOrd="0" presId="urn:microsoft.com/office/officeart/2005/8/layout/default"/>
    <dgm:cxn modelId="{5153F577-3EAF-47C9-8FA7-C6D7D3ED2201}" type="presParOf" srcId="{3246258D-FEA9-4277-8EB1-03806D8315FB}" destId="{D2D0A1BD-4A0C-43EA-B386-E55BBC7556B3}" srcOrd="17" destOrd="0" presId="urn:microsoft.com/office/officeart/2005/8/layout/default"/>
    <dgm:cxn modelId="{9A440F32-DC4D-4816-B8E6-CBAE234A679E}" type="presParOf" srcId="{3246258D-FEA9-4277-8EB1-03806D8315FB}" destId="{F81BDED2-81EF-4AA0-B5DA-3242820E23B0}" srcOrd="18" destOrd="0" presId="urn:microsoft.com/office/officeart/2005/8/layout/default"/>
    <dgm:cxn modelId="{275DEEF6-5A5A-4750-8595-04CFAEA1B5B5}" type="presParOf" srcId="{3246258D-FEA9-4277-8EB1-03806D8315FB}" destId="{213FDC56-6873-4E36-8CF0-664607B0631A}" srcOrd="19" destOrd="0" presId="urn:microsoft.com/office/officeart/2005/8/layout/default"/>
    <dgm:cxn modelId="{FAF60B84-CC92-46D2-80FA-9658EB88D62F}" type="presParOf" srcId="{3246258D-FEA9-4277-8EB1-03806D8315FB}" destId="{8EE76992-633F-43D9-8B78-7D03E1F3BB4F}" srcOrd="20" destOrd="0" presId="urn:microsoft.com/office/officeart/2005/8/layout/default"/>
    <dgm:cxn modelId="{54C4C368-EF7E-4351-A73E-E9ED6F6C7BDA}" type="presParOf" srcId="{3246258D-FEA9-4277-8EB1-03806D8315FB}" destId="{7111B3BA-61D2-444A-BE47-180243D19315}" srcOrd="21" destOrd="0" presId="urn:microsoft.com/office/officeart/2005/8/layout/default"/>
    <dgm:cxn modelId="{A4642F1F-4764-43AC-9CCF-5A843B122277}" type="presParOf" srcId="{3246258D-FEA9-4277-8EB1-03806D8315FB}" destId="{37A834DB-7D36-4F9D-B35E-B2AA755FDBB1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4D4D0-9506-424D-ABCE-66478E8E9AA6}">
      <dsp:nvSpPr>
        <dsp:cNvPr id="0" name=""/>
        <dsp:cNvSpPr/>
      </dsp:nvSpPr>
      <dsp:spPr>
        <a:xfrm>
          <a:off x="0" y="476823"/>
          <a:ext cx="1613512" cy="96810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Salut! </a:t>
          </a:r>
          <a:endParaRPr lang="en-US" sz="1500" kern="1200"/>
        </a:p>
      </dsp:txBody>
      <dsp:txXfrm>
        <a:off x="0" y="476823"/>
        <a:ext cx="1613512" cy="968107"/>
      </dsp:txXfrm>
    </dsp:sp>
    <dsp:sp modelId="{8E40FCC4-DFB3-4C1F-B8E6-CB6DA51E0792}">
      <dsp:nvSpPr>
        <dsp:cNvPr id="0" name=""/>
        <dsp:cNvSpPr/>
      </dsp:nvSpPr>
      <dsp:spPr>
        <a:xfrm>
          <a:off x="1774863" y="476823"/>
          <a:ext cx="1613512" cy="968107"/>
        </a:xfrm>
        <a:prstGeom prst="rect">
          <a:avLst/>
        </a:prstGeom>
        <a:solidFill>
          <a:schemeClr val="accent2">
            <a:hueOff val="-132306"/>
            <a:satOff val="-7630"/>
            <a:lumOff val="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Je m’appelle Jasmina et j’habite a Dakar au Senegal. </a:t>
          </a:r>
          <a:endParaRPr lang="en-US" sz="1500" kern="1200"/>
        </a:p>
      </dsp:txBody>
      <dsp:txXfrm>
        <a:off x="1774863" y="476823"/>
        <a:ext cx="1613512" cy="968107"/>
      </dsp:txXfrm>
    </dsp:sp>
    <dsp:sp modelId="{881B337B-02C8-434C-B56E-925CED94A890}">
      <dsp:nvSpPr>
        <dsp:cNvPr id="0" name=""/>
        <dsp:cNvSpPr/>
      </dsp:nvSpPr>
      <dsp:spPr>
        <a:xfrm>
          <a:off x="3549726" y="476823"/>
          <a:ext cx="1613512" cy="968107"/>
        </a:xfrm>
        <a:prstGeom prst="rect">
          <a:avLst/>
        </a:prstGeom>
        <a:solidFill>
          <a:schemeClr val="accent2">
            <a:hueOff val="-264611"/>
            <a:satOff val="-15260"/>
            <a:lumOff val="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J’ai douze ans. </a:t>
          </a:r>
          <a:endParaRPr lang="en-US" sz="1500" kern="1200"/>
        </a:p>
      </dsp:txBody>
      <dsp:txXfrm>
        <a:off x="3549726" y="476823"/>
        <a:ext cx="1613512" cy="968107"/>
      </dsp:txXfrm>
    </dsp:sp>
    <dsp:sp modelId="{9B128830-2993-4D43-893B-FA2D15359AB3}">
      <dsp:nvSpPr>
        <dsp:cNvPr id="0" name=""/>
        <dsp:cNvSpPr/>
      </dsp:nvSpPr>
      <dsp:spPr>
        <a:xfrm>
          <a:off x="0" y="1606282"/>
          <a:ext cx="1613512" cy="968107"/>
        </a:xfrm>
        <a:prstGeom prst="rect">
          <a:avLst/>
        </a:prstGeom>
        <a:solidFill>
          <a:schemeClr val="accent2">
            <a:hueOff val="-396917"/>
            <a:satOff val="-22889"/>
            <a:lumOff val="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Salut! </a:t>
          </a:r>
          <a:endParaRPr lang="en-US" sz="1500" kern="1200"/>
        </a:p>
      </dsp:txBody>
      <dsp:txXfrm>
        <a:off x="0" y="1606282"/>
        <a:ext cx="1613512" cy="968107"/>
      </dsp:txXfrm>
    </dsp:sp>
    <dsp:sp modelId="{E194D6AC-5118-4B5C-945D-DD54C8DDE372}">
      <dsp:nvSpPr>
        <dsp:cNvPr id="0" name=""/>
        <dsp:cNvSpPr/>
      </dsp:nvSpPr>
      <dsp:spPr>
        <a:xfrm>
          <a:off x="1774863" y="1606282"/>
          <a:ext cx="1613512" cy="968107"/>
        </a:xfrm>
        <a:prstGeom prst="rect">
          <a:avLst/>
        </a:prstGeom>
        <a:solidFill>
          <a:schemeClr val="accent2">
            <a:hueOff val="-529223"/>
            <a:satOff val="-30519"/>
            <a:lumOff val="31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Je m’appelle Edouard et j’habite a Ottawa au Canada.</a:t>
          </a:r>
          <a:endParaRPr lang="en-US" sz="1500" kern="1200"/>
        </a:p>
      </dsp:txBody>
      <dsp:txXfrm>
        <a:off x="1774863" y="1606282"/>
        <a:ext cx="1613512" cy="968107"/>
      </dsp:txXfrm>
    </dsp:sp>
    <dsp:sp modelId="{AFBBD1CD-5049-47AD-AFE3-3A69FE06C300}">
      <dsp:nvSpPr>
        <dsp:cNvPr id="0" name=""/>
        <dsp:cNvSpPr/>
      </dsp:nvSpPr>
      <dsp:spPr>
        <a:xfrm>
          <a:off x="3549726" y="1606282"/>
          <a:ext cx="1613512" cy="968107"/>
        </a:xfrm>
        <a:prstGeom prst="rect">
          <a:avLst/>
        </a:prstGeom>
        <a:solidFill>
          <a:schemeClr val="accent2">
            <a:hueOff val="-661529"/>
            <a:satOff val="-38149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J’ai dix ans</a:t>
          </a:r>
          <a:endParaRPr lang="en-US" sz="1500" kern="1200"/>
        </a:p>
      </dsp:txBody>
      <dsp:txXfrm>
        <a:off x="3549726" y="1606282"/>
        <a:ext cx="1613512" cy="968107"/>
      </dsp:txXfrm>
    </dsp:sp>
    <dsp:sp modelId="{7B5A78C9-135E-4F5E-9463-D2CE703CF79C}">
      <dsp:nvSpPr>
        <dsp:cNvPr id="0" name=""/>
        <dsp:cNvSpPr/>
      </dsp:nvSpPr>
      <dsp:spPr>
        <a:xfrm>
          <a:off x="0" y="2735740"/>
          <a:ext cx="1613512" cy="968107"/>
        </a:xfrm>
        <a:prstGeom prst="rect">
          <a:avLst/>
        </a:prstGeom>
        <a:solidFill>
          <a:schemeClr val="accent2">
            <a:hueOff val="-793834"/>
            <a:satOff val="-45779"/>
            <a:lumOff val="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Salut! </a:t>
          </a:r>
          <a:endParaRPr lang="en-US" sz="1500" kern="1200"/>
        </a:p>
      </dsp:txBody>
      <dsp:txXfrm>
        <a:off x="0" y="2735740"/>
        <a:ext cx="1613512" cy="968107"/>
      </dsp:txXfrm>
    </dsp:sp>
    <dsp:sp modelId="{B75F56EE-AB78-4C88-BE91-7D180E07D285}">
      <dsp:nvSpPr>
        <dsp:cNvPr id="0" name=""/>
        <dsp:cNvSpPr/>
      </dsp:nvSpPr>
      <dsp:spPr>
        <a:xfrm>
          <a:off x="1774863" y="2735740"/>
          <a:ext cx="1613512" cy="968107"/>
        </a:xfrm>
        <a:prstGeom prst="rect">
          <a:avLst/>
        </a:prstGeom>
        <a:solidFill>
          <a:schemeClr val="accent2">
            <a:hueOff val="-926140"/>
            <a:satOff val="-53409"/>
            <a:lumOff val="54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Je m’appelle Merwan et j’habite a Port-au-Prince en Haiti. </a:t>
          </a:r>
          <a:endParaRPr lang="en-US" sz="1500" kern="1200"/>
        </a:p>
      </dsp:txBody>
      <dsp:txXfrm>
        <a:off x="1774863" y="2735740"/>
        <a:ext cx="1613512" cy="968107"/>
      </dsp:txXfrm>
    </dsp:sp>
    <dsp:sp modelId="{438923E2-E4FC-4195-8CE0-FBC0C0DDD848}">
      <dsp:nvSpPr>
        <dsp:cNvPr id="0" name=""/>
        <dsp:cNvSpPr/>
      </dsp:nvSpPr>
      <dsp:spPr>
        <a:xfrm>
          <a:off x="3549726" y="2735740"/>
          <a:ext cx="1613512" cy="968107"/>
        </a:xfrm>
        <a:prstGeom prst="rect">
          <a:avLst/>
        </a:prstGeom>
        <a:solidFill>
          <a:schemeClr val="accent2">
            <a:hueOff val="-1058446"/>
            <a:satOff val="-61039"/>
            <a:lumOff val="62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J’ai onze ans</a:t>
          </a:r>
          <a:endParaRPr lang="en-US" sz="1500" kern="1200"/>
        </a:p>
      </dsp:txBody>
      <dsp:txXfrm>
        <a:off x="3549726" y="2735740"/>
        <a:ext cx="1613512" cy="968107"/>
      </dsp:txXfrm>
    </dsp:sp>
    <dsp:sp modelId="{F81BDED2-81EF-4AA0-B5DA-3242820E23B0}">
      <dsp:nvSpPr>
        <dsp:cNvPr id="0" name=""/>
        <dsp:cNvSpPr/>
      </dsp:nvSpPr>
      <dsp:spPr>
        <a:xfrm>
          <a:off x="0" y="3865199"/>
          <a:ext cx="1613512" cy="968107"/>
        </a:xfrm>
        <a:prstGeom prst="rect">
          <a:avLst/>
        </a:prstGeom>
        <a:solidFill>
          <a:schemeClr val="accent2">
            <a:hueOff val="-1190752"/>
            <a:satOff val="-68668"/>
            <a:lumOff val="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Salut! </a:t>
          </a:r>
          <a:endParaRPr lang="en-US" sz="1500" kern="1200"/>
        </a:p>
      </dsp:txBody>
      <dsp:txXfrm>
        <a:off x="0" y="3865199"/>
        <a:ext cx="1613512" cy="968107"/>
      </dsp:txXfrm>
    </dsp:sp>
    <dsp:sp modelId="{8EE76992-633F-43D9-8B78-7D03E1F3BB4F}">
      <dsp:nvSpPr>
        <dsp:cNvPr id="0" name=""/>
        <dsp:cNvSpPr/>
      </dsp:nvSpPr>
      <dsp:spPr>
        <a:xfrm>
          <a:off x="1774863" y="3865199"/>
          <a:ext cx="1613512" cy="968107"/>
        </a:xfrm>
        <a:prstGeom prst="rect">
          <a:avLst/>
        </a:prstGeom>
        <a:solidFill>
          <a:schemeClr val="accent2">
            <a:hueOff val="-1323057"/>
            <a:satOff val="-76298"/>
            <a:lumOff val="78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Je m’appelle Cecile et j’habite a Paris en France.</a:t>
          </a:r>
          <a:r>
            <a:rPr lang="en-US" sz="1500" kern="1200"/>
            <a:t> </a:t>
          </a:r>
        </a:p>
      </dsp:txBody>
      <dsp:txXfrm>
        <a:off x="1774863" y="3865199"/>
        <a:ext cx="1613512" cy="968107"/>
      </dsp:txXfrm>
    </dsp:sp>
    <dsp:sp modelId="{37A834DB-7D36-4F9D-B35E-B2AA755FDBB1}">
      <dsp:nvSpPr>
        <dsp:cNvPr id="0" name=""/>
        <dsp:cNvSpPr/>
      </dsp:nvSpPr>
      <dsp:spPr>
        <a:xfrm>
          <a:off x="3549726" y="3865199"/>
          <a:ext cx="1613512" cy="968107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J’ai treize ans </a:t>
          </a:r>
        </a:p>
      </dsp:txBody>
      <dsp:txXfrm>
        <a:off x="3549726" y="3865199"/>
        <a:ext cx="1613512" cy="9681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ECD60-1020-432D-8A0E-429BE55800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81FF5A-047C-4B1D-BF04-173E6BB35F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9B0A6-8E0A-452B-BA02-39AFD4DDA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C1F4A-D033-4992-83DE-1D57B3054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7FCFB-5B2E-4EC2-8EEE-9901D42A0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813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302F-5A5A-433B-9D9E-844AA6DAE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7A88B-8F7D-4016-96A3-351C0B25E3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59171-77A9-4351-87DC-8B6D16003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9D824C-D6CD-4FEE-91A5-60C898BA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BA4B8-AE0A-4136-BFF5-0A97F16AF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740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6B028-469E-46ED-BCC0-479A6B56C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BB118-B890-4DDB-9A61-8EBF6905B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63619-926B-4896-858C-2C0999FE8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0D3AD-8FE1-4818-B4B9-0FAE5FF46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5AF2D-77B3-4F28-909A-74C207A80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100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37794-CE4B-4676-9254-2CC1C87DB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DD6A5-F353-4A86-8910-B22ED07C2F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5A528E-5A5A-4B4E-BE11-E6E5C1094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37DC8-25C9-41C2-84AA-3689270EB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87782-2109-4DC1-87AB-93932DFD5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DF9F36-3C56-45C2-AC1D-66146B930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683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86B5C-BA7A-474F-A087-76340A672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2F593-2F13-4F3F-8E42-4D6A2669D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E0B523-53E9-4677-A26D-E6448260EE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34009A-3854-4FD9-B1AB-4D764CA432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D21BE-3A67-4C7F-91A8-51371263D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3D064C-BB97-45E6-A152-ED7060991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02C3B0-8213-4444-992F-EBE17BF4A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D75092-6F2B-42C2-A92E-AEC977B95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39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E999-4392-4EEC-8005-186F80EA9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9A15CD-3700-4E36-B2BE-EAD7EC9DC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78D200-52F4-4520-80C4-357FEF6BF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3EFE35-EAF0-4C7B-8A15-B4F1E4C05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56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70C601-038A-4DD3-8F03-48343E5AF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8CC168-FF55-4525-94C5-2F7A40257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320796-0601-4B95-A092-EC0442BB3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60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50E6B-112A-4281-A025-5CE5EB1F5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080DF-1258-4456-81DB-EB3C00E27E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FDABBB-0542-4F52-959C-818D1BDE6A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3E1F9F-0515-4A27-83E5-51BFBDB46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DA4DED-7A1F-4938-8067-76E9F4723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083BCE-050A-49A3-A2F5-162C3DF6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32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59A35-D3A1-405B-9C21-B4582D4B8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478DC-A469-42A9-BE72-33242615EF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DE9329-813B-4DB7-B82E-0F2F244CF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F933E-1686-4ACC-8223-3FDA24E49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CD822-A1A4-4BFE-A05A-F6A953C3E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B669B-4CCF-418E-B307-BF21941F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70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25759-6C96-4530-8BD6-1A324A1AB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3205B-8A49-45F5-9821-BCF05EABF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B744-34F9-49C5-98A0-F3F65358E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598DB3-79AD-47A5-B4E6-2D4A141C1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405FE-2267-47AA-B46A-5B8472131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839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56D97E-BFE5-426E-8AD6-05EF7E6001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35AF1A-3C81-49C2-BF38-8EDBCB14F4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9EC46-C048-4A54-B60D-979F79749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2379C-5201-40BB-A817-58D70376B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1A9F4-5529-4092-A071-181E8EF41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6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36D81-5D53-4C08-AD02-334E858BE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201C74-8CCD-4083-ACFB-A26E9BEFD8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89FF7-5ED8-46A2-A205-7C41FF7FC8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BA98-5AC4-43F6-8261-0925FB9E50F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D80A55-DD80-4478-A242-D11F29F3D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8456E-2DEE-4064-8B79-1FEA5512EE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DA60C-862E-4C45-B718-456660E3C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4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2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FA86940-D1F9-40E2-AE6C-B8587D78737D}"/>
              </a:ext>
            </a:extLst>
          </p:cNvPr>
          <p:cNvSpPr txBox="1"/>
          <p:nvPr/>
        </p:nvSpPr>
        <p:spPr>
          <a:xfrm>
            <a:off x="1047280" y="759805"/>
            <a:ext cx="103065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MOI DANS LE MONDE  (ME IN THE WORLD)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F3D883-47AF-451F-BFB0-E48FF76391F7}"/>
              </a:ext>
            </a:extLst>
          </p:cNvPr>
          <p:cNvSpPr txBox="1"/>
          <p:nvPr/>
        </p:nvSpPr>
        <p:spPr>
          <a:xfrm>
            <a:off x="1424904" y="2494450"/>
            <a:ext cx="4053545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This unit looks at the different countries around the world where French is spoken.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You will also review some language which you can use to introduce yourself.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B670E3-08B7-4EA1-8746-89A8F3FB6C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4" r="25439" b="-1"/>
          <a:stretch/>
        </p:blipFill>
        <p:spPr>
          <a:xfrm>
            <a:off x="6098892" y="2492376"/>
            <a:ext cx="4802404" cy="356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40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9AAB938-4404-42AF-B159-EFB4EFB1E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4117" y="-1"/>
            <a:ext cx="7627884" cy="6858001"/>
          </a:xfrm>
          <a:custGeom>
            <a:avLst/>
            <a:gdLst>
              <a:gd name="connsiteX0" fmla="*/ 85359 w 7627884"/>
              <a:gd name="connsiteY0" fmla="*/ 0 h 6858001"/>
              <a:gd name="connsiteX1" fmla="*/ 7627884 w 7627884"/>
              <a:gd name="connsiteY1" fmla="*/ 0 h 6858001"/>
              <a:gd name="connsiteX2" fmla="*/ 7627884 w 7627884"/>
              <a:gd name="connsiteY2" fmla="*/ 6858001 h 6858001"/>
              <a:gd name="connsiteX3" fmla="*/ 2199224 w 7627884"/>
              <a:gd name="connsiteY3" fmla="*/ 6858001 h 6858001"/>
              <a:gd name="connsiteX4" fmla="*/ 2165320 w 7627884"/>
              <a:gd name="connsiteY4" fmla="*/ 6822453 h 6858001"/>
              <a:gd name="connsiteX5" fmla="*/ 0 w 7627884"/>
              <a:gd name="connsiteY5" fmla="*/ 1189815 h 6858001"/>
              <a:gd name="connsiteX6" fmla="*/ 43414 w 7627884"/>
              <a:gd name="connsiteY6" fmla="*/ 33009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27884" h="6858001">
                <a:moveTo>
                  <a:pt x="85359" y="0"/>
                </a:moveTo>
                <a:lnTo>
                  <a:pt x="7627884" y="0"/>
                </a:lnTo>
                <a:lnTo>
                  <a:pt x="7627884" y="6858001"/>
                </a:lnTo>
                <a:lnTo>
                  <a:pt x="2199224" y="6858001"/>
                </a:lnTo>
                <a:lnTo>
                  <a:pt x="2165320" y="6822453"/>
                </a:lnTo>
                <a:cubicBezTo>
                  <a:pt x="819447" y="5331646"/>
                  <a:pt x="0" y="3356427"/>
                  <a:pt x="0" y="1189815"/>
                </a:cubicBezTo>
                <a:cubicBezTo>
                  <a:pt x="0" y="899574"/>
                  <a:pt x="14708" y="612766"/>
                  <a:pt x="43414" y="33009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2A46B1C-E9BA-4577-BED6-B96DDC9AC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47781" y="-1"/>
            <a:ext cx="7444220" cy="6858001"/>
          </a:xfrm>
          <a:custGeom>
            <a:avLst/>
            <a:gdLst>
              <a:gd name="connsiteX0" fmla="*/ 7357257 w 7444220"/>
              <a:gd name="connsiteY0" fmla="*/ 0 h 6858001"/>
              <a:gd name="connsiteX1" fmla="*/ 0 w 7444220"/>
              <a:gd name="connsiteY1" fmla="*/ 0 h 6858001"/>
              <a:gd name="connsiteX2" fmla="*/ 0 w 7444220"/>
              <a:gd name="connsiteY2" fmla="*/ 6858001 h 6858001"/>
              <a:gd name="connsiteX3" fmla="*/ 5169521 w 7444220"/>
              <a:gd name="connsiteY3" fmla="*/ 6858001 h 6858001"/>
              <a:gd name="connsiteX4" fmla="*/ 5459879 w 7444220"/>
              <a:gd name="connsiteY4" fmla="*/ 6539727 h 6858001"/>
              <a:gd name="connsiteX5" fmla="*/ 7444220 w 7444220"/>
              <a:gd name="connsiteY5" fmla="*/ 1189814 h 6858001"/>
              <a:gd name="connsiteX6" fmla="*/ 7401867 w 7444220"/>
              <a:gd name="connsiteY6" fmla="*/ 35106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4220" h="6858001">
                <a:moveTo>
                  <a:pt x="7357257" y="0"/>
                </a:moveTo>
                <a:lnTo>
                  <a:pt x="0" y="0"/>
                </a:lnTo>
                <a:lnTo>
                  <a:pt x="0" y="6858001"/>
                </a:lnTo>
                <a:lnTo>
                  <a:pt x="5169521" y="6858001"/>
                </a:lnTo>
                <a:lnTo>
                  <a:pt x="5459879" y="6539727"/>
                </a:lnTo>
                <a:cubicBezTo>
                  <a:pt x="6696598" y="5103389"/>
                  <a:pt x="7444220" y="3233911"/>
                  <a:pt x="7444220" y="1189814"/>
                </a:cubicBezTo>
                <a:cubicBezTo>
                  <a:pt x="7444220" y="906649"/>
                  <a:pt x="7429873" y="626836"/>
                  <a:pt x="7401867" y="35106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7" name="TextBox 7">
            <a:extLst>
              <a:ext uri="{FF2B5EF4-FFF2-40B4-BE49-F238E27FC236}">
                <a16:creationId xmlns:a16="http://schemas.microsoft.com/office/drawing/2014/main" id="{D631F016-DE92-42C0-9205-D9CDCA49DD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1114608"/>
              </p:ext>
            </p:extLst>
          </p:nvPr>
        </p:nvGraphicFramePr>
        <p:xfrm>
          <a:off x="6096000" y="804231"/>
          <a:ext cx="5163239" cy="5310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A61CBE9-F8BD-428C-AF3D-8088CC32802A}"/>
              </a:ext>
            </a:extLst>
          </p:cNvPr>
          <p:cNvSpPr txBox="1"/>
          <p:nvPr/>
        </p:nvSpPr>
        <p:spPr>
          <a:xfrm>
            <a:off x="895927" y="1394691"/>
            <a:ext cx="2735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Task 1:  Here you can read about four children from different parts of the world. </a:t>
            </a:r>
          </a:p>
          <a:p>
            <a:endParaRPr lang="en-GB" dirty="0"/>
          </a:p>
          <a:p>
            <a:r>
              <a:rPr lang="en-GB" dirty="0"/>
              <a:t>Can you write down the translation of what they are saying.  </a:t>
            </a:r>
          </a:p>
        </p:txBody>
      </p:sp>
    </p:spTree>
    <p:extLst>
      <p:ext uri="{BB962C8B-B14F-4D97-AF65-F5344CB8AC3E}">
        <p14:creationId xmlns:p14="http://schemas.microsoft.com/office/powerpoint/2010/main" val="28659355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C7EFDD-9384-4424-A1ED-4F906543C6D6}"/>
              </a:ext>
            </a:extLst>
          </p:cNvPr>
          <p:cNvSpPr/>
          <p:nvPr/>
        </p:nvSpPr>
        <p:spPr>
          <a:xfrm>
            <a:off x="804673" y="1445494"/>
            <a:ext cx="3616856" cy="4376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Je m’appelle…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marL="2857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J’habite…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marL="2857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Je parle…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5B651E-A47D-433F-ACA6-0CF955112984}"/>
              </a:ext>
            </a:extLst>
          </p:cNvPr>
          <p:cNvSpPr txBox="1"/>
          <p:nvPr/>
        </p:nvSpPr>
        <p:spPr>
          <a:xfrm>
            <a:off x="6262255" y="572655"/>
            <a:ext cx="47659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Task 2: </a:t>
            </a:r>
          </a:p>
          <a:p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Now practise introducing yourself in the same way (like this example): </a:t>
            </a:r>
          </a:p>
          <a:p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m’appelle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Madame Marshall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J’ai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…..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ans</a:t>
            </a:r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J’habite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a Farnham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en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Angleterre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L’Angleterre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se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trouve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en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Europe.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Je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parle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l’anglais</a:t>
            </a:r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70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8A4DBC-0F33-4346-8B67-34C77117FA10}"/>
              </a:ext>
            </a:extLst>
          </p:cNvPr>
          <p:cNvSpPr txBox="1"/>
          <p:nvPr/>
        </p:nvSpPr>
        <p:spPr>
          <a:xfrm>
            <a:off x="2785145" y="595618"/>
            <a:ext cx="5771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… .go to the sheet attached on your home learning and link the four children mentioned on slide 2 to the map and complete a sentence for each. </a:t>
            </a:r>
          </a:p>
        </p:txBody>
      </p:sp>
    </p:spTree>
    <p:extLst>
      <p:ext uri="{BB962C8B-B14F-4D97-AF65-F5344CB8AC3E}">
        <p14:creationId xmlns:p14="http://schemas.microsoft.com/office/powerpoint/2010/main" val="3210262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206</Words>
  <Application>Microsoft Office PowerPoint</Application>
  <PresentationFormat>Widescreen</PresentationFormat>
  <Paragraphs>34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8</cp:revision>
  <dcterms:created xsi:type="dcterms:W3CDTF">2020-06-11T13:40:01Z</dcterms:created>
  <dcterms:modified xsi:type="dcterms:W3CDTF">2020-06-11T13:53:07Z</dcterms:modified>
</cp:coreProperties>
</file>