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88" r:id="rId3"/>
    <p:sldId id="281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52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21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35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15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66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05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171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67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80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9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4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16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7936690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Friday </a:t>
            </a:r>
            <a:r>
              <a:rPr lang="en-GB" b="1" u="sng" dirty="0" smtClean="0"/>
              <a:t>29 </a:t>
            </a:r>
            <a:r>
              <a:rPr lang="en-GB" b="1" u="sng" dirty="0" smtClean="0"/>
              <a:t>January 2021</a:t>
            </a:r>
            <a:br>
              <a:rPr lang="en-GB" b="1" u="sng" dirty="0" smtClean="0"/>
            </a:br>
            <a:r>
              <a:rPr lang="en-GB" b="1" u="sng" dirty="0" smtClean="0"/>
              <a:t>LI:  </a:t>
            </a:r>
            <a:r>
              <a:rPr lang="en-GB" b="1" u="sng" dirty="0"/>
              <a:t>To </a:t>
            </a:r>
            <a:r>
              <a:rPr lang="en-GB" b="1" u="sng" dirty="0" smtClean="0"/>
              <a:t>solve a range of problems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200" u="sng" dirty="0" smtClean="0"/>
              <a:t>Maths Passport</a:t>
            </a:r>
          </a:p>
          <a:p>
            <a:pPr marL="0" indent="0">
              <a:buNone/>
            </a:pPr>
            <a:endParaRPr lang="en-GB" sz="3200" u="sng" dirty="0"/>
          </a:p>
          <a:p>
            <a:pPr marL="0" indent="0">
              <a:buNone/>
            </a:pPr>
            <a:r>
              <a:rPr lang="en-GB" sz="3200" u="sng" dirty="0"/>
              <a:t>Video: </a:t>
            </a:r>
            <a:r>
              <a:rPr lang="en-GB" sz="3200" u="sng" dirty="0">
                <a:hlinkClick r:id="rId2"/>
              </a:rPr>
              <a:t>https://</a:t>
            </a:r>
            <a:r>
              <a:rPr lang="en-GB" sz="3200" u="sng" dirty="0" smtClean="0">
                <a:hlinkClick r:id="rId2"/>
              </a:rPr>
              <a:t>vimeo.com/497936690</a:t>
            </a:r>
            <a:r>
              <a:rPr lang="en-GB" sz="3200" u="sng" dirty="0" smtClean="0"/>
              <a:t> </a:t>
            </a:r>
          </a:p>
          <a:p>
            <a:r>
              <a:rPr lang="en-GB" sz="3200" u="sng" dirty="0"/>
              <a:t>Stem sentence:</a:t>
            </a:r>
            <a:r>
              <a:rPr lang="en-GB" sz="3200" dirty="0"/>
              <a:t>  The divisor is __ so I share the dividend into __ equal groups.</a:t>
            </a:r>
          </a:p>
          <a:p>
            <a:r>
              <a:rPr lang="en-GB" sz="3200" dirty="0"/>
              <a:t>If I cannot group the tens into equal groups of the divisor I need to exchange.</a:t>
            </a:r>
          </a:p>
          <a:p>
            <a:pPr marL="0" indent="0">
              <a:buNone/>
            </a:pPr>
            <a:r>
              <a:rPr lang="en-GB" sz="3200" dirty="0" smtClean="0"/>
              <a:t>Worksheet </a:t>
            </a:r>
            <a:r>
              <a:rPr lang="en-GB" sz="3200" dirty="0"/>
              <a:t>found under your home learning</a:t>
            </a:r>
          </a:p>
          <a:p>
            <a:pPr marL="0" indent="0">
              <a:buNone/>
            </a:pPr>
            <a:r>
              <a:rPr lang="en-GB" sz="3200" dirty="0"/>
              <a:t>Mark your work using the answers.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5999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Maths Passport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Work on your Maths Passport.</a:t>
            </a:r>
          </a:p>
          <a:p>
            <a:pPr marL="0" indent="0">
              <a:buNone/>
            </a:pPr>
            <a:r>
              <a:rPr lang="en-GB" dirty="0" smtClean="0"/>
              <a:t>Remember that you need to be able to recall the facts quickly.  Try not to count on your fingers as this can waste valuable time.  </a:t>
            </a:r>
          </a:p>
          <a:p>
            <a:pPr marL="0" indent="0">
              <a:buNone/>
            </a:pPr>
            <a:r>
              <a:rPr lang="en-GB" dirty="0" smtClean="0"/>
              <a:t>Your Maths passport test is timed.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513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Today you are going to complete a range of problems.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Choose the sets of questions from either A, B or C to answer. There are 2 different sheets of questions – see how far you can get. You must show each step of how you worked out your answer!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Look at your Home Learning for Friday.  There is a range of questions to answer with answers.  I would suggest that you start with A.  </a:t>
            </a:r>
          </a:p>
          <a:p>
            <a:r>
              <a:rPr lang="en-GB" dirty="0" smtClean="0"/>
              <a:t>Challenge yourself to try some of B.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02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FD9F435-7F94-4586-A5DA-D670ABFA2456}"/>
</file>

<file path=customXml/itemProps2.xml><?xml version="1.0" encoding="utf-8"?>
<ds:datastoreItem xmlns:ds="http://schemas.openxmlformats.org/officeDocument/2006/customXml" ds:itemID="{CC2FA837-E122-4F4D-B5C9-4B631D145AC3}"/>
</file>

<file path=customXml/itemProps3.xml><?xml version="1.0" encoding="utf-8"?>
<ds:datastoreItem xmlns:ds="http://schemas.openxmlformats.org/officeDocument/2006/customXml" ds:itemID="{6B9E82A9-CF5A-4F8C-A808-DBBA13633FE4}"/>
</file>

<file path=docProps/app.xml><?xml version="1.0" encoding="utf-8"?>
<Properties xmlns="http://schemas.openxmlformats.org/officeDocument/2006/extended-properties" xmlns:vt="http://schemas.openxmlformats.org/officeDocument/2006/docPropsVTypes">
  <TotalTime>600</TotalTime>
  <Words>190</Words>
  <Application>Microsoft Office PowerPoint</Application>
  <PresentationFormat>Widescreen</PresentationFormat>
  <Paragraphs>16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Friday 29 January 2021 LI:  To solve a range of problems</vt:lpstr>
      <vt:lpstr>Maths Passport</vt:lpstr>
      <vt:lpstr>Today you are going to complete a range of problems.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6 January 2021</dc:title>
  <dc:creator>Penny Goddin</dc:creator>
  <cp:lastModifiedBy>Penny Goddin</cp:lastModifiedBy>
  <cp:revision>78</cp:revision>
  <dcterms:created xsi:type="dcterms:W3CDTF">2021-01-05T14:00:25Z</dcterms:created>
  <dcterms:modified xsi:type="dcterms:W3CDTF">2021-01-21T14:18:45Z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