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9E5E2-E77D-47EB-85F6-7F38608630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D6249DE-8CD6-4001-BD66-504E739995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2BC40D-F7E2-4979-B85C-68C747970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91495-F4F3-474D-A92F-EE7228DDB06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18F4C8-3C12-45BB-B1FE-3663DD7FD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7480C6-724B-47D7-B7FC-3BB357153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6C8E6-EFC2-43CD-994A-5390F353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727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E6608-0C64-4D4B-AE7A-F44587B29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4D7B1A-FD8B-414E-A926-522CF1D0F3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625B98-F0A6-4A79-AE22-1A5ED335E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91495-F4F3-474D-A92F-EE7228DDB06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D6CBA-A2FF-4672-BE4B-4A3832727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872244-FA88-40DC-B22A-B168BEAC8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6C8E6-EFC2-43CD-994A-5390F353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480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1DD8D-7C39-44A2-924A-403BAC612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E72AB-3CB4-4925-BB41-669609D548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844B79-84E8-4530-9B40-FF6C048C01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91495-F4F3-474D-A92F-EE7228DDB06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ACE6D6-3A14-4A33-9DD1-29A4BF6C7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85E85C-7717-4A55-ADAC-C48508297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6C8E6-EFC2-43CD-994A-5390F353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7170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17938A-A3E5-4316-92F0-250733BEA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95F9B5-7A17-4B96-A827-5E65907B36B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16CBAB-E5B2-4A61-9454-EC356CB664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D31C62-E076-4993-A056-EB60C6A3CD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91495-F4F3-474D-A92F-EE7228DDB06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414DA5-CF45-4283-8C03-8DF447A42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A606F6-F543-4E86-A18A-63F71E23F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6C8E6-EFC2-43CD-994A-5390F353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121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06303-3A38-4A55-96F1-E1C98349F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8DAC7E-A86B-49BF-9818-68C998D8C4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021FEF-295F-4DF6-A3AB-8574924F7A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FE5283-4570-4E8C-86C1-F39FD936C4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14116F-2178-4DF1-951B-E39AEA3963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B2E94C4-56E7-434A-B145-E38A03CCF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91495-F4F3-474D-A92F-EE7228DDB06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D1833D-31FB-469D-9E82-274CBA8F5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38D66F7-4403-42E9-8ABD-62FC62B8BA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6C8E6-EFC2-43CD-994A-5390F353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4713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49C755-4443-4774-8936-94DFD3906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CC3806-547D-4C54-9D34-C78D3A215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91495-F4F3-474D-A92F-EE7228DDB06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3DB0EB4-516C-48A3-9659-4E3E5945D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24D43A-2B0B-4EFF-8C3A-8414A319B0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6C8E6-EFC2-43CD-994A-5390F353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870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610B60-5ADA-434F-BF0D-B4F409930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91495-F4F3-474D-A92F-EE7228DDB06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EFBDC2-C94F-45BF-8820-B8C8D5670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A8BCD9-F1A2-4F11-829F-77999E5A07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6C8E6-EFC2-43CD-994A-5390F353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593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B665B-1BEF-4683-BD1F-4FB72DC8FB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2837D5-B75D-451C-8590-58B654CE44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DFB13B-4E4D-491F-B8E1-2778133FE9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B7FDF5-AA30-4C25-8B3B-E1EEB0F8E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91495-F4F3-474D-A92F-EE7228DDB06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73DDF1-F3B4-4DBD-AA3B-28AA419D1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551BDE-F080-4263-9883-93454A184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6C8E6-EFC2-43CD-994A-5390F353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5104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D9176-30B4-4F83-8BC4-9BB8880BB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DCD3C05-C672-43A8-8114-15531559B0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7D5611-71FE-4B4E-9F09-0FA340612A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8F67E6-0DC7-4A1E-8887-C3C66B48C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91495-F4F3-474D-A92F-EE7228DDB06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BDEF63-E3B0-4B50-BBA7-92AB95ECF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BD17A1-FB74-4B97-BEBA-AD59E38AE7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6C8E6-EFC2-43CD-994A-5390F353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518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53F13-E467-4359-A56D-82BC1C7BF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C93970-5EDB-4C24-B0BB-6083544A72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6D8AC0-F759-4D0B-A82B-2082BF861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91495-F4F3-474D-A92F-EE7228DDB06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F44EB0-5F11-4F28-AB31-F5B3102786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902735-6849-4023-9AFE-ADBFAE159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6C8E6-EFC2-43CD-994A-5390F353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335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F41B963-A73D-41F9-8751-4903C0266F8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6C292E-357E-41DC-AF62-ED2F015FE2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99CCA3-0B01-4E7C-8AAE-0C6DCB7B8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91495-F4F3-474D-A92F-EE7228DDB06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C04D2E-1499-4256-9ABE-43FEC1B2D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BE5AF7-F1CC-456B-99A1-00DCDAC41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16C8E6-EFC2-43CD-994A-5390F353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49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5A1454-833E-47A2-B871-B9040952FC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0BDB18-50D1-4748-83FB-372BBD2AD2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ACEC80-94F3-4C23-8BA7-5405896C46D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91495-F4F3-474D-A92F-EE7228DDB060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29215-8F4E-4014-BF8C-31119FAFD9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7863F4-3657-4C56-8BF8-98AFE61D09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16C8E6-EFC2-43CD-994A-5390F35302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503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jpe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7D19802-15EA-4C10-92F7-8ADE292AAA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453" y="197973"/>
            <a:ext cx="2466975" cy="18478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2B7039-80F1-4B02-8654-73F885F5F1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2403" y="2402708"/>
            <a:ext cx="2176090" cy="1629967"/>
          </a:xfrm>
          <a:prstGeom prst="rect">
            <a:avLst/>
          </a:prstGeom>
        </p:spPr>
      </p:pic>
      <p:pic>
        <p:nvPicPr>
          <p:cNvPr id="1026" name="Picture 2" descr="Neuter the Bunny | The New Yorker">
            <a:extLst>
              <a:ext uri="{FF2B5EF4-FFF2-40B4-BE49-F238E27FC236}">
                <a16:creationId xmlns:a16="http://schemas.microsoft.com/office/drawing/2014/main" id="{AD1EFDDB-649D-4FD2-9492-5C3E5FBCC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758" y="288992"/>
            <a:ext cx="2253050" cy="1493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03E2B12-C23F-4CBF-B903-E60D8A758A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647" y="4115898"/>
            <a:ext cx="2143125" cy="21431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B9F94A3-90B3-45AA-B8CC-FCE36C2F09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85232" y="4564382"/>
            <a:ext cx="2143125" cy="21431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EB3AE19-F547-49E1-9CE7-422BD3288DE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998947" y="174133"/>
            <a:ext cx="2152650" cy="21240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9D6B372-C5AE-4FCA-B208-28388986246E}"/>
              </a:ext>
            </a:extLst>
          </p:cNvPr>
          <p:cNvSpPr txBox="1"/>
          <p:nvPr/>
        </p:nvSpPr>
        <p:spPr>
          <a:xfrm>
            <a:off x="3293799" y="1993835"/>
            <a:ext cx="545917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/>
              <a:t>Q: As-</a:t>
            </a:r>
            <a:r>
              <a:rPr lang="en-GB" sz="4400" u="sng" dirty="0" err="1"/>
              <a:t>tu</a:t>
            </a:r>
            <a:r>
              <a:rPr lang="en-GB" sz="4400" u="sng" dirty="0"/>
              <a:t> un animal?</a:t>
            </a:r>
          </a:p>
          <a:p>
            <a:r>
              <a:rPr lang="en-GB" sz="4400" dirty="0" err="1"/>
              <a:t>J’ai</a:t>
            </a:r>
            <a:r>
              <a:rPr lang="en-GB" sz="4400" dirty="0"/>
              <a:t> un </a:t>
            </a:r>
            <a:r>
              <a:rPr lang="en-GB" sz="4400" dirty="0" err="1"/>
              <a:t>chien</a:t>
            </a:r>
            <a:r>
              <a:rPr lang="en-GB" sz="4400" dirty="0"/>
              <a:t>.</a:t>
            </a:r>
          </a:p>
          <a:p>
            <a:r>
              <a:rPr lang="en-GB" sz="4400" dirty="0" err="1"/>
              <a:t>J’ai</a:t>
            </a:r>
            <a:r>
              <a:rPr lang="en-GB" sz="4400" dirty="0"/>
              <a:t> </a:t>
            </a:r>
            <a:r>
              <a:rPr lang="en-GB" sz="4400" dirty="0" err="1"/>
              <a:t>une</a:t>
            </a:r>
            <a:r>
              <a:rPr lang="en-GB" sz="4400" dirty="0"/>
              <a:t> </a:t>
            </a:r>
            <a:r>
              <a:rPr lang="en-GB" sz="4400" dirty="0" err="1"/>
              <a:t>souris</a:t>
            </a:r>
            <a:r>
              <a:rPr lang="en-GB" sz="4400" dirty="0"/>
              <a:t> et deux </a:t>
            </a:r>
            <a:r>
              <a:rPr lang="en-GB" sz="4400" dirty="0" err="1"/>
              <a:t>oiseaux</a:t>
            </a:r>
            <a:r>
              <a:rPr lang="en-GB" sz="4400" dirty="0"/>
              <a:t>. </a:t>
            </a:r>
          </a:p>
          <a:p>
            <a:r>
              <a:rPr lang="en-GB" sz="4400" dirty="0"/>
              <a:t>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6D740FB-CC08-42ED-ACEF-780C45A605B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69914" y="2402708"/>
            <a:ext cx="2047875" cy="20478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88EF71A-FF1D-4CC1-9134-D1FD3F2AD1F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97664" y="4729907"/>
            <a:ext cx="1857375" cy="2047875"/>
          </a:xfrm>
          <a:prstGeom prst="rect">
            <a:avLst/>
          </a:prstGeom>
        </p:spPr>
      </p:pic>
      <p:pic>
        <p:nvPicPr>
          <p:cNvPr id="17" name="Video 16">
            <a:hlinkClick r:id="" action="ppaction://media"/>
            <a:extLst>
              <a:ext uri="{FF2B5EF4-FFF2-40B4-BE49-F238E27FC236}">
                <a16:creationId xmlns:a16="http://schemas.microsoft.com/office/drawing/2014/main" id="{8F9B6C50-0BB8-4FB3-8684-676825E282D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05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689"/>
    </mc:Choice>
    <mc:Fallback>
      <p:transition spd="slow" advTm="996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404AFE3-F03C-4678-96C0-02A4E29C18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226169" cy="1325563"/>
          </a:xfrm>
        </p:spPr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Week 4 Lesson 2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5D36F-6488-40EF-8EF9-84E6780B06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Listen to the slides. Remember to use the microphone to hear the pronunciation of the words.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Can you remember the names of the animals from last week?</a:t>
            </a:r>
          </a:p>
          <a:p>
            <a:pPr marL="0" indent="0">
              <a:buNone/>
            </a:pPr>
            <a:r>
              <a:rPr lang="en-GB" dirty="0"/>
              <a:t>If your pets are not listed, use a French dictionary to find their meaning. Ask your adult to help you use one online if you don’t have access to one. </a:t>
            </a:r>
          </a:p>
          <a:p>
            <a:pPr marL="0" indent="0">
              <a:buNone/>
            </a:pPr>
            <a:r>
              <a:rPr lang="en-GB" dirty="0"/>
              <a:t>https://www.collinsdictionary.com/dictionary/english-french</a:t>
            </a:r>
          </a:p>
          <a:p>
            <a:pPr marL="0" indent="0">
              <a:buNone/>
            </a:pPr>
            <a:r>
              <a:rPr lang="en-GB" dirty="0"/>
              <a:t>This week have a go at the </a:t>
            </a:r>
            <a:r>
              <a:rPr lang="en-GB" b="1" u="sng" dirty="0"/>
              <a:t>More</a:t>
            </a:r>
            <a:r>
              <a:rPr lang="en-GB" u="sng" dirty="0"/>
              <a:t> </a:t>
            </a:r>
            <a:r>
              <a:rPr lang="en-GB" b="1" u="sng" dirty="0"/>
              <a:t>Challenge</a:t>
            </a:r>
            <a:r>
              <a:rPr lang="en-GB" u="sng" dirty="0"/>
              <a:t> </a:t>
            </a:r>
            <a:r>
              <a:rPr lang="en-GB" dirty="0"/>
              <a:t>Sheet.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E7D3AF-DF9A-4801-8FED-F9F61F1A3C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975" r="10604" b="17747"/>
          <a:stretch/>
        </p:blipFill>
        <p:spPr>
          <a:xfrm>
            <a:off x="6334541" y="173390"/>
            <a:ext cx="5592417" cy="1469880"/>
          </a:xfrm>
          <a:prstGeom prst="rect">
            <a:avLst/>
          </a:prstGeom>
        </p:spPr>
      </p:pic>
      <p:pic>
        <p:nvPicPr>
          <p:cNvPr id="12" name="Video 11">
            <a:hlinkClick r:id="" action="ppaction://media"/>
            <a:extLst>
              <a:ext uri="{FF2B5EF4-FFF2-40B4-BE49-F238E27FC236}">
                <a16:creationId xmlns:a16="http://schemas.microsoft.com/office/drawing/2014/main" id="{0A96FD51-19C6-462D-A0E0-68301656405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906000" y="5143500"/>
            <a:ext cx="2285999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850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783"/>
    </mc:Choice>
    <mc:Fallback>
      <p:transition spd="slow" advTm="387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0D30330-AF62-4577-8DE4-1CCECE600885}"/>
</file>

<file path=customXml/itemProps2.xml><?xml version="1.0" encoding="utf-8"?>
<ds:datastoreItem xmlns:ds="http://schemas.openxmlformats.org/officeDocument/2006/customXml" ds:itemID="{8D08AE41-49B0-4ACD-8723-04A0CD402B9F}"/>
</file>

<file path=customXml/itemProps3.xml><?xml version="1.0" encoding="utf-8"?>
<ds:datastoreItem xmlns:ds="http://schemas.openxmlformats.org/officeDocument/2006/customXml" ds:itemID="{C5B29D59-583C-45ED-8357-6249F80A29B1}"/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107</Words>
  <Application>Microsoft Office PowerPoint</Application>
  <PresentationFormat>Widescreen</PresentationFormat>
  <Paragraphs>11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Week 4 Lesson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Camilla Simpson</dc:creator>
  <cp:lastModifiedBy>Camilla Simpson</cp:lastModifiedBy>
  <cp:revision>4</cp:revision>
  <dcterms:created xsi:type="dcterms:W3CDTF">2021-01-20T21:20:20Z</dcterms:created>
  <dcterms:modified xsi:type="dcterms:W3CDTF">2021-01-20T22:02:10Z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