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9" r:id="rId6"/>
    <p:sldId id="257" r:id="rId7"/>
    <p:sldId id="258" r:id="rId8"/>
    <p:sldId id="261" r:id="rId9"/>
    <p:sldId id="260" r:id="rId10"/>
    <p:sldId id="262" r:id="rId11"/>
    <p:sldId id="263"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9D631C-2E65-4BA5-93F3-1EC2405428DB}" v="16" dt="2021-01-14T15:44:10.214"/>
    <p1510:client id="{EB7DA84E-17D4-BFED-721D-1D558DB6C5BD}" v="19" dt="2021-01-14T16:02:49.8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1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ey Tuson" userId="7eb0f776-13a5-4d05-b113-0b097e897dc1" providerId="ADAL" clId="{6D9D631C-2E65-4BA5-93F3-1EC2405428DB}"/>
    <pc:docChg chg="custSel mod addSld modSld sldOrd">
      <pc:chgData name="Lesley Tuson" userId="7eb0f776-13a5-4d05-b113-0b097e897dc1" providerId="ADAL" clId="{6D9D631C-2E65-4BA5-93F3-1EC2405428DB}" dt="2021-01-14T15:44:10.214" v="208"/>
      <pc:docMkLst>
        <pc:docMk/>
      </pc:docMkLst>
      <pc:sldChg chg="addSp delSp modSp mod">
        <pc:chgData name="Lesley Tuson" userId="7eb0f776-13a5-4d05-b113-0b097e897dc1" providerId="ADAL" clId="{6D9D631C-2E65-4BA5-93F3-1EC2405428DB}" dt="2021-01-14T15:14:00.312" v="29"/>
        <pc:sldMkLst>
          <pc:docMk/>
          <pc:sldMk cId="2646162067" sldId="256"/>
        </pc:sldMkLst>
        <pc:spChg chg="mod">
          <ac:chgData name="Lesley Tuson" userId="7eb0f776-13a5-4d05-b113-0b097e897dc1" providerId="ADAL" clId="{6D9D631C-2E65-4BA5-93F3-1EC2405428DB}" dt="2021-01-14T14:54:06.288" v="0" actId="113"/>
          <ac:spMkLst>
            <pc:docMk/>
            <pc:sldMk cId="2646162067" sldId="256"/>
            <ac:spMk id="8" creationId="{B4878879-9AC4-42D8-8A3B-21818A7AC39A}"/>
          </ac:spMkLst>
        </pc:spChg>
        <pc:spChg chg="add mod">
          <ac:chgData name="Lesley Tuson" userId="7eb0f776-13a5-4d05-b113-0b097e897dc1" providerId="ADAL" clId="{6D9D631C-2E65-4BA5-93F3-1EC2405428DB}" dt="2021-01-14T15:02:14.094" v="28" actId="1076"/>
          <ac:spMkLst>
            <pc:docMk/>
            <pc:sldMk cId="2646162067" sldId="256"/>
            <ac:spMk id="15" creationId="{A996E895-EAD6-4E52-A9A6-222504BDDDE4}"/>
          </ac:spMkLst>
        </pc:spChg>
        <pc:picChg chg="mod">
          <ac:chgData name="Lesley Tuson" userId="7eb0f776-13a5-4d05-b113-0b097e897dc1" providerId="ADAL" clId="{6D9D631C-2E65-4BA5-93F3-1EC2405428DB}" dt="2021-01-14T14:54:14.925" v="2" actId="14100"/>
          <ac:picMkLst>
            <pc:docMk/>
            <pc:sldMk cId="2646162067" sldId="256"/>
            <ac:picMk id="12" creationId="{B24E5A62-DB94-4C68-BBBC-6A0F3F1E5319}"/>
          </ac:picMkLst>
        </pc:picChg>
        <pc:picChg chg="add del mod">
          <ac:chgData name="Lesley Tuson" userId="7eb0f776-13a5-4d05-b113-0b097e897dc1" providerId="ADAL" clId="{6D9D631C-2E65-4BA5-93F3-1EC2405428DB}" dt="2021-01-14T14:59:28.154" v="6" actId="21"/>
          <ac:picMkLst>
            <pc:docMk/>
            <pc:sldMk cId="2646162067" sldId="256"/>
            <ac:picMk id="13" creationId="{24898676-1F65-47E1-AD91-7EA0E6D972AE}"/>
          </ac:picMkLst>
        </pc:picChg>
        <pc:picChg chg="add mod">
          <ac:chgData name="Lesley Tuson" userId="7eb0f776-13a5-4d05-b113-0b097e897dc1" providerId="ADAL" clId="{6D9D631C-2E65-4BA5-93F3-1EC2405428DB}" dt="2021-01-14T15:01:33.303" v="11" actId="1076"/>
          <ac:picMkLst>
            <pc:docMk/>
            <pc:sldMk cId="2646162067" sldId="256"/>
            <ac:picMk id="14" creationId="{2498C8D7-B9DF-408C-8490-D727550D59C9}"/>
          </ac:picMkLst>
        </pc:picChg>
        <pc:picChg chg="add mod">
          <ac:chgData name="Lesley Tuson" userId="7eb0f776-13a5-4d05-b113-0b097e897dc1" providerId="ADAL" clId="{6D9D631C-2E65-4BA5-93F3-1EC2405428DB}" dt="2021-01-14T15:14:00.312" v="29"/>
          <ac:picMkLst>
            <pc:docMk/>
            <pc:sldMk cId="2646162067" sldId="256"/>
            <ac:picMk id="16" creationId="{D865645A-0337-4527-83AC-FA63ADE2171B}"/>
          </ac:picMkLst>
        </pc:picChg>
      </pc:sldChg>
      <pc:sldChg chg="addSp delSp modSp mod delAnim delDesignElem">
        <pc:chgData name="Lesley Tuson" userId="7eb0f776-13a5-4d05-b113-0b097e897dc1" providerId="ADAL" clId="{6D9D631C-2E65-4BA5-93F3-1EC2405428DB}" dt="2021-01-14T15:38:09.059" v="204"/>
        <pc:sldMkLst>
          <pc:docMk/>
          <pc:sldMk cId="3479756066" sldId="257"/>
        </pc:sldMkLst>
        <pc:spChg chg="del">
          <ac:chgData name="Lesley Tuson" userId="7eb0f776-13a5-4d05-b113-0b097e897dc1" providerId="ADAL" clId="{6D9D631C-2E65-4BA5-93F3-1EC2405428DB}" dt="2021-01-14T15:29:22.829" v="198"/>
          <ac:spMkLst>
            <pc:docMk/>
            <pc:sldMk cId="3479756066" sldId="257"/>
            <ac:spMk id="8" creationId="{F3060C83-F051-4F0E-ABAD-AA0DFC48B218}"/>
          </ac:spMkLst>
        </pc:spChg>
        <pc:spChg chg="del">
          <ac:chgData name="Lesley Tuson" userId="7eb0f776-13a5-4d05-b113-0b097e897dc1" providerId="ADAL" clId="{6D9D631C-2E65-4BA5-93F3-1EC2405428DB}" dt="2021-01-14T15:29:22.829" v="198"/>
          <ac:spMkLst>
            <pc:docMk/>
            <pc:sldMk cId="3479756066" sldId="257"/>
            <ac:spMk id="10" creationId="{83C98ABE-055B-441F-B07E-44F97F083C39}"/>
          </ac:spMkLst>
        </pc:spChg>
        <pc:spChg chg="del">
          <ac:chgData name="Lesley Tuson" userId="7eb0f776-13a5-4d05-b113-0b097e897dc1" providerId="ADAL" clId="{6D9D631C-2E65-4BA5-93F3-1EC2405428DB}" dt="2021-01-14T15:29:22.829" v="198"/>
          <ac:spMkLst>
            <pc:docMk/>
            <pc:sldMk cId="3479756066" sldId="257"/>
            <ac:spMk id="12" creationId="{29FDB030-9B49-4CED-8CCD-4D99382388AC}"/>
          </ac:spMkLst>
        </pc:spChg>
        <pc:spChg chg="del">
          <ac:chgData name="Lesley Tuson" userId="7eb0f776-13a5-4d05-b113-0b097e897dc1" providerId="ADAL" clId="{6D9D631C-2E65-4BA5-93F3-1EC2405428DB}" dt="2021-01-14T15:29:22.829" v="198"/>
          <ac:spMkLst>
            <pc:docMk/>
            <pc:sldMk cId="3479756066" sldId="257"/>
            <ac:spMk id="14" creationId="{3783CA14-24A1-485C-8B30-D6A5D87987AD}"/>
          </ac:spMkLst>
        </pc:spChg>
        <pc:spChg chg="del">
          <ac:chgData name="Lesley Tuson" userId="7eb0f776-13a5-4d05-b113-0b097e897dc1" providerId="ADAL" clId="{6D9D631C-2E65-4BA5-93F3-1EC2405428DB}" dt="2021-01-14T15:29:22.829" v="198"/>
          <ac:spMkLst>
            <pc:docMk/>
            <pc:sldMk cId="3479756066" sldId="257"/>
            <ac:spMk id="16" creationId="{9A97C86A-04D6-40F7-AE84-31AB43E6A846}"/>
          </ac:spMkLst>
        </pc:spChg>
        <pc:spChg chg="del">
          <ac:chgData name="Lesley Tuson" userId="7eb0f776-13a5-4d05-b113-0b097e897dc1" providerId="ADAL" clId="{6D9D631C-2E65-4BA5-93F3-1EC2405428DB}" dt="2021-01-14T15:29:22.829" v="198"/>
          <ac:spMkLst>
            <pc:docMk/>
            <pc:sldMk cId="3479756066" sldId="257"/>
            <ac:spMk id="18" creationId="{FF9F2414-84E8-453E-B1F3-389FDE8192D9}"/>
          </ac:spMkLst>
        </pc:spChg>
        <pc:spChg chg="del">
          <ac:chgData name="Lesley Tuson" userId="7eb0f776-13a5-4d05-b113-0b097e897dc1" providerId="ADAL" clId="{6D9D631C-2E65-4BA5-93F3-1EC2405428DB}" dt="2021-01-14T15:29:22.829" v="198"/>
          <ac:spMkLst>
            <pc:docMk/>
            <pc:sldMk cId="3479756066" sldId="257"/>
            <ac:spMk id="20" creationId="{3ECA69A1-7536-43AC-85EF-C7106179F5ED}"/>
          </ac:spMkLst>
        </pc:spChg>
        <pc:picChg chg="add del mod">
          <ac:chgData name="Lesley Tuson" userId="7eb0f776-13a5-4d05-b113-0b097e897dc1" providerId="ADAL" clId="{6D9D631C-2E65-4BA5-93F3-1EC2405428DB}" dt="2021-01-14T15:37:04.504" v="203" actId="21"/>
          <ac:picMkLst>
            <pc:docMk/>
            <pc:sldMk cId="3479756066" sldId="257"/>
            <ac:picMk id="4" creationId="{352DB90B-D2CB-44A4-B5A9-081B32F6B8A9}"/>
          </ac:picMkLst>
        </pc:picChg>
        <pc:picChg chg="add mod">
          <ac:chgData name="Lesley Tuson" userId="7eb0f776-13a5-4d05-b113-0b097e897dc1" providerId="ADAL" clId="{6D9D631C-2E65-4BA5-93F3-1EC2405428DB}" dt="2021-01-14T15:38:09.059" v="204"/>
          <ac:picMkLst>
            <pc:docMk/>
            <pc:sldMk cId="3479756066" sldId="257"/>
            <ac:picMk id="5" creationId="{9D851132-CE38-4AD4-80C5-7D59504DA5F3}"/>
          </ac:picMkLst>
        </pc:picChg>
      </pc:sldChg>
      <pc:sldChg chg="addSp delSp modSp delDesignElem">
        <pc:chgData name="Lesley Tuson" userId="7eb0f776-13a5-4d05-b113-0b097e897dc1" providerId="ADAL" clId="{6D9D631C-2E65-4BA5-93F3-1EC2405428DB}" dt="2021-01-14T15:39:06.044" v="205"/>
        <pc:sldMkLst>
          <pc:docMk/>
          <pc:sldMk cId="329511018" sldId="258"/>
        </pc:sldMkLst>
        <pc:spChg chg="del">
          <ac:chgData name="Lesley Tuson" userId="7eb0f776-13a5-4d05-b113-0b097e897dc1" providerId="ADAL" clId="{6D9D631C-2E65-4BA5-93F3-1EC2405428DB}" dt="2021-01-14T15:29:22.829" v="198"/>
          <ac:spMkLst>
            <pc:docMk/>
            <pc:sldMk cId="329511018" sldId="258"/>
            <ac:spMk id="8" creationId="{86FF76B9-219D-4469-AF87-0236D29032F1}"/>
          </ac:spMkLst>
        </pc:spChg>
        <pc:spChg chg="del">
          <ac:chgData name="Lesley Tuson" userId="7eb0f776-13a5-4d05-b113-0b097e897dc1" providerId="ADAL" clId="{6D9D631C-2E65-4BA5-93F3-1EC2405428DB}" dt="2021-01-14T15:29:22.829" v="198"/>
          <ac:spMkLst>
            <pc:docMk/>
            <pc:sldMk cId="329511018" sldId="258"/>
            <ac:spMk id="14" creationId="{2E80C965-DB6D-4F81-9E9E-B027384D0BD6}"/>
          </ac:spMkLst>
        </pc:spChg>
        <pc:spChg chg="del">
          <ac:chgData name="Lesley Tuson" userId="7eb0f776-13a5-4d05-b113-0b097e897dc1" providerId="ADAL" clId="{6D9D631C-2E65-4BA5-93F3-1EC2405428DB}" dt="2021-01-14T15:29:22.829" v="198"/>
          <ac:spMkLst>
            <pc:docMk/>
            <pc:sldMk cId="329511018" sldId="258"/>
            <ac:spMk id="16" creationId="{633C5E46-DAC5-4661-9C87-22B08E2A512F}"/>
          </ac:spMkLst>
        </pc:spChg>
        <pc:grpChg chg="del">
          <ac:chgData name="Lesley Tuson" userId="7eb0f776-13a5-4d05-b113-0b097e897dc1" providerId="ADAL" clId="{6D9D631C-2E65-4BA5-93F3-1EC2405428DB}" dt="2021-01-14T15:29:22.829" v="198"/>
          <ac:grpSpMkLst>
            <pc:docMk/>
            <pc:sldMk cId="329511018" sldId="258"/>
            <ac:grpSpMk id="10" creationId="{DB88BD78-87E1-424D-B479-C37D8E41B12E}"/>
          </ac:grpSpMkLst>
        </pc:grpChg>
        <pc:picChg chg="add mod">
          <ac:chgData name="Lesley Tuson" userId="7eb0f776-13a5-4d05-b113-0b097e897dc1" providerId="ADAL" clId="{6D9D631C-2E65-4BA5-93F3-1EC2405428DB}" dt="2021-01-14T15:39:06.044" v="205"/>
          <ac:picMkLst>
            <pc:docMk/>
            <pc:sldMk cId="329511018" sldId="258"/>
            <ac:picMk id="5" creationId="{635360FC-DB21-4FB3-AF1F-6F41CDBFFDA6}"/>
          </ac:picMkLst>
        </pc:picChg>
      </pc:sldChg>
      <pc:sldChg chg="addSp delSp modSp mod setBg delAnim">
        <pc:chgData name="Lesley Tuson" userId="7eb0f776-13a5-4d05-b113-0b097e897dc1" providerId="ADAL" clId="{6D9D631C-2E65-4BA5-93F3-1EC2405428DB}" dt="2021-01-14T15:36:19.079" v="202"/>
        <pc:sldMkLst>
          <pc:docMk/>
          <pc:sldMk cId="1446460358" sldId="259"/>
        </pc:sldMkLst>
        <pc:spChg chg="mod">
          <ac:chgData name="Lesley Tuson" userId="7eb0f776-13a5-4d05-b113-0b097e897dc1" providerId="ADAL" clId="{6D9D631C-2E65-4BA5-93F3-1EC2405428DB}" dt="2021-01-14T15:19:20.933" v="165" actId="20577"/>
          <ac:spMkLst>
            <pc:docMk/>
            <pc:sldMk cId="1446460358" sldId="259"/>
            <ac:spMk id="3" creationId="{4203AE73-B885-4EC1-B1F3-55C0F99668DA}"/>
          </ac:spMkLst>
        </pc:spChg>
        <pc:picChg chg="add del mod">
          <ac:chgData name="Lesley Tuson" userId="7eb0f776-13a5-4d05-b113-0b097e897dc1" providerId="ADAL" clId="{6D9D631C-2E65-4BA5-93F3-1EC2405428DB}" dt="2021-01-14T15:19:43.323" v="167" actId="21"/>
          <ac:picMkLst>
            <pc:docMk/>
            <pc:sldMk cId="1446460358" sldId="259"/>
            <ac:picMk id="7" creationId="{5CDB465D-B1F9-43B3-ABD0-C1A704266782}"/>
          </ac:picMkLst>
        </pc:picChg>
        <pc:picChg chg="add mod">
          <ac:chgData name="Lesley Tuson" userId="7eb0f776-13a5-4d05-b113-0b097e897dc1" providerId="ADAL" clId="{6D9D631C-2E65-4BA5-93F3-1EC2405428DB}" dt="2021-01-14T15:36:19.079" v="202"/>
          <ac:picMkLst>
            <pc:docMk/>
            <pc:sldMk cId="1446460358" sldId="259"/>
            <ac:picMk id="8" creationId="{BC6A3580-1DA0-4D42-BE31-D519089F3F44}"/>
          </ac:picMkLst>
        </pc:picChg>
      </pc:sldChg>
      <pc:sldChg chg="addSp modSp">
        <pc:chgData name="Lesley Tuson" userId="7eb0f776-13a5-4d05-b113-0b097e897dc1" providerId="ADAL" clId="{6D9D631C-2E65-4BA5-93F3-1EC2405428DB}" dt="2021-01-14T15:43:10.795" v="207"/>
        <pc:sldMkLst>
          <pc:docMk/>
          <pc:sldMk cId="3784195487" sldId="260"/>
        </pc:sldMkLst>
        <pc:picChg chg="add mod">
          <ac:chgData name="Lesley Tuson" userId="7eb0f776-13a5-4d05-b113-0b097e897dc1" providerId="ADAL" clId="{6D9D631C-2E65-4BA5-93F3-1EC2405428DB}" dt="2021-01-14T15:43:10.795" v="207"/>
          <ac:picMkLst>
            <pc:docMk/>
            <pc:sldMk cId="3784195487" sldId="260"/>
            <ac:picMk id="6" creationId="{BA375051-E51A-40F8-AADB-FDAD54CBBDBC}"/>
          </ac:picMkLst>
        </pc:picChg>
      </pc:sldChg>
      <pc:sldChg chg="addSp delSp modSp new mod ord setBg delDesignElem">
        <pc:chgData name="Lesley Tuson" userId="7eb0f776-13a5-4d05-b113-0b097e897dc1" providerId="ADAL" clId="{6D9D631C-2E65-4BA5-93F3-1EC2405428DB}" dt="2021-01-14T15:40:18.532" v="206"/>
        <pc:sldMkLst>
          <pc:docMk/>
          <pc:sldMk cId="474015267" sldId="261"/>
        </pc:sldMkLst>
        <pc:spChg chg="add del">
          <ac:chgData name="Lesley Tuson" userId="7eb0f776-13a5-4d05-b113-0b097e897dc1" providerId="ADAL" clId="{6D9D631C-2E65-4BA5-93F3-1EC2405428DB}" dt="2021-01-14T15:29:22.829" v="198"/>
          <ac:spMkLst>
            <pc:docMk/>
            <pc:sldMk cId="474015267" sldId="261"/>
            <ac:spMk id="8" creationId="{F3060C83-F051-4F0E-ABAD-AA0DFC48B218}"/>
          </ac:spMkLst>
        </pc:spChg>
        <pc:spChg chg="add del">
          <ac:chgData name="Lesley Tuson" userId="7eb0f776-13a5-4d05-b113-0b097e897dc1" providerId="ADAL" clId="{6D9D631C-2E65-4BA5-93F3-1EC2405428DB}" dt="2021-01-14T15:29:22.829" v="198"/>
          <ac:spMkLst>
            <pc:docMk/>
            <pc:sldMk cId="474015267" sldId="261"/>
            <ac:spMk id="10" creationId="{83C98ABE-055B-441F-B07E-44F97F083C39}"/>
          </ac:spMkLst>
        </pc:spChg>
        <pc:spChg chg="add del">
          <ac:chgData name="Lesley Tuson" userId="7eb0f776-13a5-4d05-b113-0b097e897dc1" providerId="ADAL" clId="{6D9D631C-2E65-4BA5-93F3-1EC2405428DB}" dt="2021-01-14T15:29:22.829" v="198"/>
          <ac:spMkLst>
            <pc:docMk/>
            <pc:sldMk cId="474015267" sldId="261"/>
            <ac:spMk id="12" creationId="{29FDB030-9B49-4CED-8CCD-4D99382388AC}"/>
          </ac:spMkLst>
        </pc:spChg>
        <pc:spChg chg="add del">
          <ac:chgData name="Lesley Tuson" userId="7eb0f776-13a5-4d05-b113-0b097e897dc1" providerId="ADAL" clId="{6D9D631C-2E65-4BA5-93F3-1EC2405428DB}" dt="2021-01-14T15:29:22.829" v="198"/>
          <ac:spMkLst>
            <pc:docMk/>
            <pc:sldMk cId="474015267" sldId="261"/>
            <ac:spMk id="14" creationId="{3783CA14-24A1-485C-8B30-D6A5D87987AD}"/>
          </ac:spMkLst>
        </pc:spChg>
        <pc:spChg chg="add del">
          <ac:chgData name="Lesley Tuson" userId="7eb0f776-13a5-4d05-b113-0b097e897dc1" providerId="ADAL" clId="{6D9D631C-2E65-4BA5-93F3-1EC2405428DB}" dt="2021-01-14T15:29:22.829" v="198"/>
          <ac:spMkLst>
            <pc:docMk/>
            <pc:sldMk cId="474015267" sldId="261"/>
            <ac:spMk id="16" creationId="{9A97C86A-04D6-40F7-AE84-31AB43E6A846}"/>
          </ac:spMkLst>
        </pc:spChg>
        <pc:spChg chg="add del">
          <ac:chgData name="Lesley Tuson" userId="7eb0f776-13a5-4d05-b113-0b097e897dc1" providerId="ADAL" clId="{6D9D631C-2E65-4BA5-93F3-1EC2405428DB}" dt="2021-01-14T15:29:22.829" v="198"/>
          <ac:spMkLst>
            <pc:docMk/>
            <pc:sldMk cId="474015267" sldId="261"/>
            <ac:spMk id="18" creationId="{FF9F2414-84E8-453E-B1F3-389FDE8192D9}"/>
          </ac:spMkLst>
        </pc:spChg>
        <pc:spChg chg="add del">
          <ac:chgData name="Lesley Tuson" userId="7eb0f776-13a5-4d05-b113-0b097e897dc1" providerId="ADAL" clId="{6D9D631C-2E65-4BA5-93F3-1EC2405428DB}" dt="2021-01-14T15:29:22.829" v="198"/>
          <ac:spMkLst>
            <pc:docMk/>
            <pc:sldMk cId="474015267" sldId="261"/>
            <ac:spMk id="20" creationId="{3ECA69A1-7536-43AC-85EF-C7106179F5ED}"/>
          </ac:spMkLst>
        </pc:spChg>
        <pc:picChg chg="add mod">
          <ac:chgData name="Lesley Tuson" userId="7eb0f776-13a5-4d05-b113-0b097e897dc1" providerId="ADAL" clId="{6D9D631C-2E65-4BA5-93F3-1EC2405428DB}" dt="2021-01-14T15:23:16.303" v="172" actId="14100"/>
          <ac:picMkLst>
            <pc:docMk/>
            <pc:sldMk cId="474015267" sldId="261"/>
            <ac:picMk id="3" creationId="{FF192D6C-99AA-4A43-A139-25BB1BDC484B}"/>
          </ac:picMkLst>
        </pc:picChg>
        <pc:picChg chg="add mod">
          <ac:chgData name="Lesley Tuson" userId="7eb0f776-13a5-4d05-b113-0b097e897dc1" providerId="ADAL" clId="{6D9D631C-2E65-4BA5-93F3-1EC2405428DB}" dt="2021-01-14T15:40:18.532" v="206"/>
          <ac:picMkLst>
            <pc:docMk/>
            <pc:sldMk cId="474015267" sldId="261"/>
            <ac:picMk id="4" creationId="{A949F742-70A2-4C98-995D-432B84386C5B}"/>
          </ac:picMkLst>
        </pc:picChg>
      </pc:sldChg>
      <pc:sldChg chg="addSp delSp modSp new mod setBg delDesignElem">
        <pc:chgData name="Lesley Tuson" userId="7eb0f776-13a5-4d05-b113-0b097e897dc1" providerId="ADAL" clId="{6D9D631C-2E65-4BA5-93F3-1EC2405428DB}" dt="2021-01-14T15:44:10.214" v="208"/>
        <pc:sldMkLst>
          <pc:docMk/>
          <pc:sldMk cId="3190050292" sldId="262"/>
        </pc:sldMkLst>
        <pc:spChg chg="add del">
          <ac:chgData name="Lesley Tuson" userId="7eb0f776-13a5-4d05-b113-0b097e897dc1" providerId="ADAL" clId="{6D9D631C-2E65-4BA5-93F3-1EC2405428DB}" dt="2021-01-14T15:29:22.829" v="198"/>
          <ac:spMkLst>
            <pc:docMk/>
            <pc:sldMk cId="3190050292" sldId="262"/>
            <ac:spMk id="8" creationId="{F3060C83-F051-4F0E-ABAD-AA0DFC48B218}"/>
          </ac:spMkLst>
        </pc:spChg>
        <pc:spChg chg="add del">
          <ac:chgData name="Lesley Tuson" userId="7eb0f776-13a5-4d05-b113-0b097e897dc1" providerId="ADAL" clId="{6D9D631C-2E65-4BA5-93F3-1EC2405428DB}" dt="2021-01-14T15:29:22.829" v="198"/>
          <ac:spMkLst>
            <pc:docMk/>
            <pc:sldMk cId="3190050292" sldId="262"/>
            <ac:spMk id="10" creationId="{83C98ABE-055B-441F-B07E-44F97F083C39}"/>
          </ac:spMkLst>
        </pc:spChg>
        <pc:spChg chg="add del">
          <ac:chgData name="Lesley Tuson" userId="7eb0f776-13a5-4d05-b113-0b097e897dc1" providerId="ADAL" clId="{6D9D631C-2E65-4BA5-93F3-1EC2405428DB}" dt="2021-01-14T15:29:22.829" v="198"/>
          <ac:spMkLst>
            <pc:docMk/>
            <pc:sldMk cId="3190050292" sldId="262"/>
            <ac:spMk id="12" creationId="{29FDB030-9B49-4CED-8CCD-4D99382388AC}"/>
          </ac:spMkLst>
        </pc:spChg>
        <pc:spChg chg="add del">
          <ac:chgData name="Lesley Tuson" userId="7eb0f776-13a5-4d05-b113-0b097e897dc1" providerId="ADAL" clId="{6D9D631C-2E65-4BA5-93F3-1EC2405428DB}" dt="2021-01-14T15:29:22.829" v="198"/>
          <ac:spMkLst>
            <pc:docMk/>
            <pc:sldMk cId="3190050292" sldId="262"/>
            <ac:spMk id="14" creationId="{3783CA14-24A1-485C-8B30-D6A5D87987AD}"/>
          </ac:spMkLst>
        </pc:spChg>
        <pc:spChg chg="add del">
          <ac:chgData name="Lesley Tuson" userId="7eb0f776-13a5-4d05-b113-0b097e897dc1" providerId="ADAL" clId="{6D9D631C-2E65-4BA5-93F3-1EC2405428DB}" dt="2021-01-14T15:29:22.829" v="198"/>
          <ac:spMkLst>
            <pc:docMk/>
            <pc:sldMk cId="3190050292" sldId="262"/>
            <ac:spMk id="16" creationId="{9A97C86A-04D6-40F7-AE84-31AB43E6A846}"/>
          </ac:spMkLst>
        </pc:spChg>
        <pc:spChg chg="add del">
          <ac:chgData name="Lesley Tuson" userId="7eb0f776-13a5-4d05-b113-0b097e897dc1" providerId="ADAL" clId="{6D9D631C-2E65-4BA5-93F3-1EC2405428DB}" dt="2021-01-14T15:29:22.829" v="198"/>
          <ac:spMkLst>
            <pc:docMk/>
            <pc:sldMk cId="3190050292" sldId="262"/>
            <ac:spMk id="18" creationId="{FF9F2414-84E8-453E-B1F3-389FDE8192D9}"/>
          </ac:spMkLst>
        </pc:spChg>
        <pc:spChg chg="add del">
          <ac:chgData name="Lesley Tuson" userId="7eb0f776-13a5-4d05-b113-0b097e897dc1" providerId="ADAL" clId="{6D9D631C-2E65-4BA5-93F3-1EC2405428DB}" dt="2021-01-14T15:29:22.829" v="198"/>
          <ac:spMkLst>
            <pc:docMk/>
            <pc:sldMk cId="3190050292" sldId="262"/>
            <ac:spMk id="20" creationId="{3ECA69A1-7536-43AC-85EF-C7106179F5ED}"/>
          </ac:spMkLst>
        </pc:spChg>
        <pc:picChg chg="add mod">
          <ac:chgData name="Lesley Tuson" userId="7eb0f776-13a5-4d05-b113-0b097e897dc1" providerId="ADAL" clId="{6D9D631C-2E65-4BA5-93F3-1EC2405428DB}" dt="2021-01-14T15:25:17.510" v="178" actId="26606"/>
          <ac:picMkLst>
            <pc:docMk/>
            <pc:sldMk cId="3190050292" sldId="262"/>
            <ac:picMk id="3" creationId="{A3D760CA-FDCD-4A30-90E1-4044BAA27A57}"/>
          </ac:picMkLst>
        </pc:picChg>
        <pc:picChg chg="add mod">
          <ac:chgData name="Lesley Tuson" userId="7eb0f776-13a5-4d05-b113-0b097e897dc1" providerId="ADAL" clId="{6D9D631C-2E65-4BA5-93F3-1EC2405428DB}" dt="2021-01-14T15:44:10.214" v="208"/>
          <ac:picMkLst>
            <pc:docMk/>
            <pc:sldMk cId="3190050292" sldId="262"/>
            <ac:picMk id="4" creationId="{D87B25F4-785C-4EED-9D19-3EAEE133A78F}"/>
          </ac:picMkLst>
        </pc:picChg>
      </pc:sldChg>
      <pc:sldChg chg="addSp delSp modSp new mod setBg delDesignElem">
        <pc:chgData name="Lesley Tuson" userId="7eb0f776-13a5-4d05-b113-0b097e897dc1" providerId="ADAL" clId="{6D9D631C-2E65-4BA5-93F3-1EC2405428DB}" dt="2021-01-14T15:29:22.829" v="198"/>
        <pc:sldMkLst>
          <pc:docMk/>
          <pc:sldMk cId="1592530357" sldId="263"/>
        </pc:sldMkLst>
        <pc:spChg chg="add del">
          <ac:chgData name="Lesley Tuson" userId="7eb0f776-13a5-4d05-b113-0b097e897dc1" providerId="ADAL" clId="{6D9D631C-2E65-4BA5-93F3-1EC2405428DB}" dt="2021-01-14T15:29:22.829" v="198"/>
          <ac:spMkLst>
            <pc:docMk/>
            <pc:sldMk cId="1592530357" sldId="263"/>
            <ac:spMk id="8" creationId="{46D6306C-ED4F-4AAE-B4A5-EEA6AFAD726E}"/>
          </ac:spMkLst>
        </pc:spChg>
        <pc:spChg chg="add del">
          <ac:chgData name="Lesley Tuson" userId="7eb0f776-13a5-4d05-b113-0b097e897dc1" providerId="ADAL" clId="{6D9D631C-2E65-4BA5-93F3-1EC2405428DB}" dt="2021-01-14T15:29:22.829" v="198"/>
          <ac:spMkLst>
            <pc:docMk/>
            <pc:sldMk cId="1592530357" sldId="263"/>
            <ac:spMk id="10" creationId="{0EC5361D-F897-4856-B945-0455A365EB24}"/>
          </ac:spMkLst>
        </pc:spChg>
        <pc:spChg chg="add del">
          <ac:chgData name="Lesley Tuson" userId="7eb0f776-13a5-4d05-b113-0b097e897dc1" providerId="ADAL" clId="{6D9D631C-2E65-4BA5-93F3-1EC2405428DB}" dt="2021-01-14T15:29:22.829" v="198"/>
          <ac:spMkLst>
            <pc:docMk/>
            <pc:sldMk cId="1592530357" sldId="263"/>
            <ac:spMk id="12" creationId="{4508C0C5-2268-42B5-B3C8-4D0899E05F8C}"/>
          </ac:spMkLst>
        </pc:spChg>
        <pc:spChg chg="add del">
          <ac:chgData name="Lesley Tuson" userId="7eb0f776-13a5-4d05-b113-0b097e897dc1" providerId="ADAL" clId="{6D9D631C-2E65-4BA5-93F3-1EC2405428DB}" dt="2021-01-14T15:29:22.829" v="198"/>
          <ac:spMkLst>
            <pc:docMk/>
            <pc:sldMk cId="1592530357" sldId="263"/>
            <ac:spMk id="14" creationId="{141ACBDB-38F8-4B34-8183-BD95B4E55A62}"/>
          </ac:spMkLst>
        </pc:spChg>
        <pc:spChg chg="add del">
          <ac:chgData name="Lesley Tuson" userId="7eb0f776-13a5-4d05-b113-0b097e897dc1" providerId="ADAL" clId="{6D9D631C-2E65-4BA5-93F3-1EC2405428DB}" dt="2021-01-14T15:29:22.829" v="198"/>
          <ac:spMkLst>
            <pc:docMk/>
            <pc:sldMk cId="1592530357" sldId="263"/>
            <ac:spMk id="16" creationId="{DE00DB52-3455-4E2F-867B-A6D0516E175B}"/>
          </ac:spMkLst>
        </pc:spChg>
        <pc:spChg chg="add del">
          <ac:chgData name="Lesley Tuson" userId="7eb0f776-13a5-4d05-b113-0b097e897dc1" providerId="ADAL" clId="{6D9D631C-2E65-4BA5-93F3-1EC2405428DB}" dt="2021-01-14T15:29:22.829" v="198"/>
          <ac:spMkLst>
            <pc:docMk/>
            <pc:sldMk cId="1592530357" sldId="263"/>
            <ac:spMk id="18" creationId="{9E914C83-E0D8-4953-92D5-169D28CB43AE}"/>
          </ac:spMkLst>
        </pc:spChg>
        <pc:spChg chg="add del">
          <ac:chgData name="Lesley Tuson" userId="7eb0f776-13a5-4d05-b113-0b097e897dc1" providerId="ADAL" clId="{6D9D631C-2E65-4BA5-93F3-1EC2405428DB}" dt="2021-01-14T15:29:22.829" v="198"/>
          <ac:spMkLst>
            <pc:docMk/>
            <pc:sldMk cId="1592530357" sldId="263"/>
            <ac:spMk id="20" creationId="{3512E083-F550-46AF-8490-767ECFD00CB7}"/>
          </ac:spMkLst>
        </pc:spChg>
        <pc:picChg chg="add mod">
          <ac:chgData name="Lesley Tuson" userId="7eb0f776-13a5-4d05-b113-0b097e897dc1" providerId="ADAL" clId="{6D9D631C-2E65-4BA5-93F3-1EC2405428DB}" dt="2021-01-14T15:26:26.647" v="185" actId="1076"/>
          <ac:picMkLst>
            <pc:docMk/>
            <pc:sldMk cId="1592530357" sldId="263"/>
            <ac:picMk id="3" creationId="{E3E3DA70-26EC-40FC-8C4B-A6237A632C39}"/>
          </ac:picMkLst>
        </pc:picChg>
      </pc:sldChg>
      <pc:sldChg chg="addSp delSp modSp new mod setBg delDesignElem">
        <pc:chgData name="Lesley Tuson" userId="7eb0f776-13a5-4d05-b113-0b097e897dc1" providerId="ADAL" clId="{6D9D631C-2E65-4BA5-93F3-1EC2405428DB}" dt="2021-01-14T15:29:22.829" v="198"/>
        <pc:sldMkLst>
          <pc:docMk/>
          <pc:sldMk cId="4014749578" sldId="264"/>
        </pc:sldMkLst>
        <pc:spChg chg="add del">
          <ac:chgData name="Lesley Tuson" userId="7eb0f776-13a5-4d05-b113-0b097e897dc1" providerId="ADAL" clId="{6D9D631C-2E65-4BA5-93F3-1EC2405428DB}" dt="2021-01-14T15:29:22.829" v="198"/>
          <ac:spMkLst>
            <pc:docMk/>
            <pc:sldMk cId="4014749578" sldId="264"/>
            <ac:spMk id="8" creationId="{F3060C83-F051-4F0E-ABAD-AA0DFC48B218}"/>
          </ac:spMkLst>
        </pc:spChg>
        <pc:spChg chg="add del">
          <ac:chgData name="Lesley Tuson" userId="7eb0f776-13a5-4d05-b113-0b097e897dc1" providerId="ADAL" clId="{6D9D631C-2E65-4BA5-93F3-1EC2405428DB}" dt="2021-01-14T15:29:22.829" v="198"/>
          <ac:spMkLst>
            <pc:docMk/>
            <pc:sldMk cId="4014749578" sldId="264"/>
            <ac:spMk id="10" creationId="{83C98ABE-055B-441F-B07E-44F97F083C39}"/>
          </ac:spMkLst>
        </pc:spChg>
        <pc:spChg chg="add del">
          <ac:chgData name="Lesley Tuson" userId="7eb0f776-13a5-4d05-b113-0b097e897dc1" providerId="ADAL" clId="{6D9D631C-2E65-4BA5-93F3-1EC2405428DB}" dt="2021-01-14T15:29:22.829" v="198"/>
          <ac:spMkLst>
            <pc:docMk/>
            <pc:sldMk cId="4014749578" sldId="264"/>
            <ac:spMk id="12" creationId="{29FDB030-9B49-4CED-8CCD-4D99382388AC}"/>
          </ac:spMkLst>
        </pc:spChg>
        <pc:spChg chg="add del">
          <ac:chgData name="Lesley Tuson" userId="7eb0f776-13a5-4d05-b113-0b097e897dc1" providerId="ADAL" clId="{6D9D631C-2E65-4BA5-93F3-1EC2405428DB}" dt="2021-01-14T15:29:22.829" v="198"/>
          <ac:spMkLst>
            <pc:docMk/>
            <pc:sldMk cId="4014749578" sldId="264"/>
            <ac:spMk id="14" creationId="{3783CA14-24A1-485C-8B30-D6A5D87987AD}"/>
          </ac:spMkLst>
        </pc:spChg>
        <pc:spChg chg="add del">
          <ac:chgData name="Lesley Tuson" userId="7eb0f776-13a5-4d05-b113-0b097e897dc1" providerId="ADAL" clId="{6D9D631C-2E65-4BA5-93F3-1EC2405428DB}" dt="2021-01-14T15:29:22.829" v="198"/>
          <ac:spMkLst>
            <pc:docMk/>
            <pc:sldMk cId="4014749578" sldId="264"/>
            <ac:spMk id="16" creationId="{9A97C86A-04D6-40F7-AE84-31AB43E6A846}"/>
          </ac:spMkLst>
        </pc:spChg>
        <pc:spChg chg="add del">
          <ac:chgData name="Lesley Tuson" userId="7eb0f776-13a5-4d05-b113-0b097e897dc1" providerId="ADAL" clId="{6D9D631C-2E65-4BA5-93F3-1EC2405428DB}" dt="2021-01-14T15:29:22.829" v="198"/>
          <ac:spMkLst>
            <pc:docMk/>
            <pc:sldMk cId="4014749578" sldId="264"/>
            <ac:spMk id="18" creationId="{FF9F2414-84E8-453E-B1F3-389FDE8192D9}"/>
          </ac:spMkLst>
        </pc:spChg>
        <pc:spChg chg="add del">
          <ac:chgData name="Lesley Tuson" userId="7eb0f776-13a5-4d05-b113-0b097e897dc1" providerId="ADAL" clId="{6D9D631C-2E65-4BA5-93F3-1EC2405428DB}" dt="2021-01-14T15:29:22.829" v="198"/>
          <ac:spMkLst>
            <pc:docMk/>
            <pc:sldMk cId="4014749578" sldId="264"/>
            <ac:spMk id="20" creationId="{3ECA69A1-7536-43AC-85EF-C7106179F5ED}"/>
          </ac:spMkLst>
        </pc:spChg>
        <pc:picChg chg="add mod">
          <ac:chgData name="Lesley Tuson" userId="7eb0f776-13a5-4d05-b113-0b097e897dc1" providerId="ADAL" clId="{6D9D631C-2E65-4BA5-93F3-1EC2405428DB}" dt="2021-01-14T15:27:03.814" v="189" actId="26606"/>
          <ac:picMkLst>
            <pc:docMk/>
            <pc:sldMk cId="4014749578" sldId="264"/>
            <ac:picMk id="3" creationId="{2DF2F0B0-339A-4A92-B24F-B133F0E9256E}"/>
          </ac:picMkLst>
        </pc:picChg>
      </pc:sldChg>
    </pc:docChg>
  </pc:docChgLst>
  <pc:docChgLst>
    <pc:chgData name="Lesley Tuson" userId="S::lesley@stpeters-farnham.surrey.sch.uk::7eb0f776-13a5-4d05-b113-0b097e897dc1" providerId="AD" clId="Web-{EB7DA84E-17D4-BFED-721D-1D558DB6C5BD}"/>
    <pc:docChg chg="modSld">
      <pc:chgData name="Lesley Tuson" userId="S::lesley@stpeters-farnham.surrey.sch.uk::7eb0f776-13a5-4d05-b113-0b097e897dc1" providerId="AD" clId="Web-{EB7DA84E-17D4-BFED-721D-1D558DB6C5BD}" dt="2021-01-14T16:02:49.378" v="10" actId="20577"/>
      <pc:docMkLst>
        <pc:docMk/>
      </pc:docMkLst>
      <pc:sldChg chg="modSp">
        <pc:chgData name="Lesley Tuson" userId="S::lesley@stpeters-farnham.surrey.sch.uk::7eb0f776-13a5-4d05-b113-0b097e897dc1" providerId="AD" clId="Web-{EB7DA84E-17D4-BFED-721D-1D558DB6C5BD}" dt="2021-01-14T16:02:49.378" v="10" actId="20577"/>
        <pc:sldMkLst>
          <pc:docMk/>
          <pc:sldMk cId="1446460358" sldId="259"/>
        </pc:sldMkLst>
        <pc:spChg chg="mod">
          <ac:chgData name="Lesley Tuson" userId="S::lesley@stpeters-farnham.surrey.sch.uk::7eb0f776-13a5-4d05-b113-0b097e897dc1" providerId="AD" clId="Web-{EB7DA84E-17D4-BFED-721D-1D558DB6C5BD}" dt="2021-01-14T16:02:49.378" v="10" actId="20577"/>
          <ac:spMkLst>
            <pc:docMk/>
            <pc:sldMk cId="1446460358" sldId="259"/>
            <ac:spMk id="3" creationId="{4203AE73-B885-4EC1-B1F3-55C0F99668D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BF5720EE-AA8D-47E3-873E-E4E55B4EDBD1}"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6CF7A2-17C7-431C-A64A-9D264D49A68F}"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7633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5720EE-AA8D-47E3-873E-E4E55B4EDBD1}"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4055281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5720EE-AA8D-47E3-873E-E4E55B4EDBD1}"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6CF7A2-17C7-431C-A64A-9D264D49A68F}"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1375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5720EE-AA8D-47E3-873E-E4E55B4EDBD1}"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2262588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5720EE-AA8D-47E3-873E-E4E55B4EDBD1}" type="datetimeFigureOut">
              <a:rPr lang="en-GB" smtClean="0"/>
              <a:t>14/01/2021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78237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5720EE-AA8D-47E3-873E-E4E55B4EDBD1}" type="datetimeFigureOut">
              <a:rPr lang="en-GB" smtClean="0"/>
              <a:t>14/01/2021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3454055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5720EE-AA8D-47E3-873E-E4E55B4EDBD1}" type="datetimeFigureOut">
              <a:rPr lang="en-GB" smtClean="0"/>
              <a:t>14/01/2021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1878863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5720EE-AA8D-47E3-873E-E4E55B4EDBD1}"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1648192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5720EE-AA8D-47E3-873E-E4E55B4EDBD1}"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6CF7A2-17C7-431C-A64A-9D264D49A68F}"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4474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5720EE-AA8D-47E3-873E-E4E55B4EDBD1}"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316158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5720EE-AA8D-47E3-873E-E4E55B4EDBD1}"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6CF7A2-17C7-431C-A64A-9D264D49A68F}"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310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F5720EE-AA8D-47E3-873E-E4E55B4EDBD1}" type="datetimeFigureOut">
              <a:rPr lang="en-GB" smtClean="0"/>
              <a:t>14/01/2021</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716CF7A2-17C7-431C-A64A-9D264D49A68F}"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20941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4878879-9AC4-42D8-8A3B-21818A7AC39A}"/>
              </a:ext>
            </a:extLst>
          </p:cNvPr>
          <p:cNvSpPr txBox="1"/>
          <p:nvPr/>
        </p:nvSpPr>
        <p:spPr>
          <a:xfrm>
            <a:off x="668784" y="540406"/>
            <a:ext cx="1771319" cy="646331"/>
          </a:xfrm>
          <a:prstGeom prst="rect">
            <a:avLst/>
          </a:prstGeom>
          <a:noFill/>
        </p:spPr>
        <p:txBody>
          <a:bodyPr wrap="none" rtlCol="0">
            <a:spAutoFit/>
          </a:bodyPr>
          <a:lstStyle/>
          <a:p>
            <a:r>
              <a:rPr lang="en-US" sz="3600" b="1" dirty="0"/>
              <a:t>Monday</a:t>
            </a:r>
            <a:endParaRPr lang="en-GB" sz="3600" b="1" dirty="0"/>
          </a:p>
        </p:txBody>
      </p:sp>
      <p:sp>
        <p:nvSpPr>
          <p:cNvPr id="10" name="TextBox 9">
            <a:extLst>
              <a:ext uri="{FF2B5EF4-FFF2-40B4-BE49-F238E27FC236}">
                <a16:creationId xmlns:a16="http://schemas.microsoft.com/office/drawing/2014/main" id="{1832940A-D318-4339-9BC9-2A3F5CC56924}"/>
              </a:ext>
            </a:extLst>
          </p:cNvPr>
          <p:cNvSpPr txBox="1"/>
          <p:nvPr/>
        </p:nvSpPr>
        <p:spPr>
          <a:xfrm>
            <a:off x="1532674" y="1690340"/>
            <a:ext cx="6094520" cy="1077218"/>
          </a:xfrm>
          <a:prstGeom prst="rect">
            <a:avLst/>
          </a:prstGeom>
          <a:noFill/>
        </p:spPr>
        <p:txBody>
          <a:bodyPr wrap="square">
            <a:spAutoFit/>
          </a:bodyPr>
          <a:lstStyle/>
          <a:p>
            <a:r>
              <a:rPr lang="en-US" sz="3200" dirty="0"/>
              <a:t>Read Chapter 4 of The Lion, the Witch and the Wardrobe.</a:t>
            </a:r>
          </a:p>
        </p:txBody>
      </p:sp>
      <p:pic>
        <p:nvPicPr>
          <p:cNvPr id="12" name="Picture 11">
            <a:extLst>
              <a:ext uri="{FF2B5EF4-FFF2-40B4-BE49-F238E27FC236}">
                <a16:creationId xmlns:a16="http://schemas.microsoft.com/office/drawing/2014/main" id="{B24E5A62-DB94-4C68-BBBC-6A0F3F1E5319}"/>
              </a:ext>
            </a:extLst>
          </p:cNvPr>
          <p:cNvPicPr>
            <a:picLocks noChangeAspect="1"/>
          </p:cNvPicPr>
          <p:nvPr/>
        </p:nvPicPr>
        <p:blipFill>
          <a:blip r:embed="rId4"/>
          <a:stretch>
            <a:fillRect/>
          </a:stretch>
        </p:blipFill>
        <p:spPr>
          <a:xfrm>
            <a:off x="7804890" y="357545"/>
            <a:ext cx="3922512" cy="6041154"/>
          </a:xfrm>
          <a:prstGeom prst="rect">
            <a:avLst/>
          </a:prstGeom>
        </p:spPr>
      </p:pic>
      <p:pic>
        <p:nvPicPr>
          <p:cNvPr id="14" name="Picture 13">
            <a:extLst>
              <a:ext uri="{FF2B5EF4-FFF2-40B4-BE49-F238E27FC236}">
                <a16:creationId xmlns:a16="http://schemas.microsoft.com/office/drawing/2014/main" id="{2498C8D7-B9DF-408C-8490-D727550D59C9}"/>
              </a:ext>
            </a:extLst>
          </p:cNvPr>
          <p:cNvPicPr>
            <a:picLocks noChangeAspect="1"/>
          </p:cNvPicPr>
          <p:nvPr/>
        </p:nvPicPr>
        <p:blipFill>
          <a:blip r:embed="rId5"/>
          <a:stretch>
            <a:fillRect/>
          </a:stretch>
        </p:blipFill>
        <p:spPr>
          <a:xfrm>
            <a:off x="2083294" y="3507810"/>
            <a:ext cx="3545150" cy="2658863"/>
          </a:xfrm>
          <a:prstGeom prst="rect">
            <a:avLst/>
          </a:prstGeom>
        </p:spPr>
      </p:pic>
      <p:sp>
        <p:nvSpPr>
          <p:cNvPr id="15" name="Rectangle 14">
            <a:extLst>
              <a:ext uri="{FF2B5EF4-FFF2-40B4-BE49-F238E27FC236}">
                <a16:creationId xmlns:a16="http://schemas.microsoft.com/office/drawing/2014/main" id="{A996E895-EAD6-4E52-A9A6-222504BDDDE4}"/>
              </a:ext>
            </a:extLst>
          </p:cNvPr>
          <p:cNvSpPr/>
          <p:nvPr/>
        </p:nvSpPr>
        <p:spPr>
          <a:xfrm>
            <a:off x="1620351" y="4467661"/>
            <a:ext cx="4475649" cy="923330"/>
          </a:xfrm>
          <a:prstGeom prst="rect">
            <a:avLst/>
          </a:prstGeom>
          <a:noFill/>
        </p:spPr>
        <p:txBody>
          <a:bodyPr wrap="none" lIns="91440" tIns="45720" rIns="91440" bIns="45720">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Turkish Delight</a:t>
            </a:r>
          </a:p>
        </p:txBody>
      </p:sp>
      <p:pic>
        <p:nvPicPr>
          <p:cNvPr id="16" name="Audio 15">
            <a:hlinkClick r:id="" action="ppaction://media"/>
            <a:extLst>
              <a:ext uri="{FF2B5EF4-FFF2-40B4-BE49-F238E27FC236}">
                <a16:creationId xmlns:a16="http://schemas.microsoft.com/office/drawing/2014/main" id="{D865645A-0337-4527-83AC-FA63ADE2171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646162067"/>
      </p:ext>
    </p:extLst>
  </p:cSld>
  <p:clrMapOvr>
    <a:masterClrMapping/>
  </p:clrMapOvr>
  <mc:AlternateContent xmlns:mc="http://schemas.openxmlformats.org/markup-compatibility/2006" xmlns:p14="http://schemas.microsoft.com/office/powerpoint/2010/main">
    <mc:Choice Requires="p14">
      <p:transition spd="slow" p14:dur="2000" advTm="281974"/>
    </mc:Choice>
    <mc:Fallback xmlns="">
      <p:transition spd="slow" advTm="2819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4"/>
          <a:tile tx="0" ty="0" sx="100000" sy="100000" flip="none" algn="tl"/>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203AE73-B885-4EC1-B1F3-55C0F99668DA}"/>
              </a:ext>
            </a:extLst>
          </p:cNvPr>
          <p:cNvSpPr txBox="1"/>
          <p:nvPr/>
        </p:nvSpPr>
        <p:spPr>
          <a:xfrm>
            <a:off x="304800" y="282736"/>
            <a:ext cx="11156272" cy="2246769"/>
          </a:xfrm>
          <a:prstGeom prst="rect">
            <a:avLst/>
          </a:prstGeom>
          <a:noFill/>
        </p:spPr>
        <p:txBody>
          <a:bodyPr wrap="square" lIns="91440" tIns="45720" rIns="91440" bIns="45720" anchor="t">
            <a:spAutoFit/>
          </a:bodyPr>
          <a:lstStyle/>
          <a:p>
            <a:pPr fontAlgn="base"/>
            <a:r>
              <a:rPr lang="en-US" sz="2800" dirty="0">
                <a:latin typeface="Calibri"/>
                <a:cs typeface="Calibri"/>
              </a:rPr>
              <a:t>Now answer </a:t>
            </a:r>
            <a:r>
              <a:rPr lang="en-US" sz="2800" b="0" i="0" dirty="0">
                <a:effectLst/>
                <a:latin typeface="Calibri"/>
                <a:cs typeface="Calibri"/>
              </a:rPr>
              <a:t>the questions on Chapter 4 from the Educator’s Guide, pages 15-18</a:t>
            </a:r>
            <a:r>
              <a:rPr lang="en-US" sz="2800" dirty="0">
                <a:latin typeface="Calibri"/>
                <a:cs typeface="Calibri"/>
              </a:rPr>
              <a:t>, or in the separate document </a:t>
            </a:r>
            <a:r>
              <a:rPr lang="en-US" sz="2800" b="1" dirty="0">
                <a:latin typeface="Calibri"/>
                <a:cs typeface="Calibri"/>
              </a:rPr>
              <a:t>Y5 English Monday 18</a:t>
            </a:r>
            <a:r>
              <a:rPr lang="en-US" sz="2800" b="1" baseline="30000" dirty="0">
                <a:latin typeface="Calibri"/>
                <a:cs typeface="Calibri"/>
              </a:rPr>
              <a:t>th</a:t>
            </a:r>
            <a:r>
              <a:rPr lang="en-US" sz="2800" b="1" dirty="0">
                <a:latin typeface="Calibri"/>
                <a:cs typeface="Calibri"/>
              </a:rPr>
              <a:t> Comp Questions.pdf.</a:t>
            </a:r>
          </a:p>
          <a:p>
            <a:pPr algn="l" rtl="0" fontAlgn="base"/>
            <a:endParaRPr lang="en-US" sz="2800" b="1" i="0" dirty="0">
              <a:effectLst/>
              <a:latin typeface="Calibri" panose="020F0502020204030204" pitchFamily="34" charset="0"/>
            </a:endParaRPr>
          </a:p>
          <a:p>
            <a:pPr algn="l" rtl="0" fontAlgn="base"/>
            <a:r>
              <a:rPr lang="en-US" sz="2800" dirty="0">
                <a:latin typeface="Calibri" panose="020F0502020204030204" pitchFamily="34" charset="0"/>
              </a:rPr>
              <a:t>Read the vocabulary pages and go onto the next slide.</a:t>
            </a:r>
            <a:endParaRPr lang="en-US" sz="2800" i="0" dirty="0">
              <a:effectLst/>
              <a:latin typeface="Segoe UI" panose="020B0502040204020203" pitchFamily="34" charset="0"/>
            </a:endParaRPr>
          </a:p>
        </p:txBody>
      </p:sp>
      <p:pic>
        <p:nvPicPr>
          <p:cNvPr id="8" name="Audio 7">
            <a:hlinkClick r:id="" action="ppaction://media"/>
            <a:extLst>
              <a:ext uri="{FF2B5EF4-FFF2-40B4-BE49-F238E27FC236}">
                <a16:creationId xmlns:a16="http://schemas.microsoft.com/office/drawing/2014/main" id="{BC6A3580-1DA0-4D42-BE31-D519089F3F4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446460358"/>
      </p:ext>
    </p:extLst>
  </p:cSld>
  <p:clrMapOvr>
    <a:masterClrMapping/>
  </p:clrMapOvr>
  <mc:AlternateContent xmlns:mc="http://schemas.openxmlformats.org/markup-compatibility/2006" xmlns:p14="http://schemas.microsoft.com/office/powerpoint/2010/main">
    <mc:Choice Requires="p14">
      <p:transition spd="slow" p14:dur="2000" advTm="15710"/>
    </mc:Choice>
    <mc:Fallback xmlns="">
      <p:transition spd="slow" advTm="157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7C35081-4189-4029-A695-54AE274EA096}"/>
              </a:ext>
            </a:extLst>
          </p:cNvPr>
          <p:cNvPicPr>
            <a:picLocks noChangeAspect="1"/>
          </p:cNvPicPr>
          <p:nvPr/>
        </p:nvPicPr>
        <p:blipFill>
          <a:blip r:embed="rId4"/>
          <a:stretch>
            <a:fillRect/>
          </a:stretch>
        </p:blipFill>
        <p:spPr>
          <a:xfrm>
            <a:off x="1796592" y="643467"/>
            <a:ext cx="8598816" cy="5571065"/>
          </a:xfrm>
          <a:prstGeom prst="rect">
            <a:avLst/>
          </a:prstGeom>
          <a:ln>
            <a:noFill/>
          </a:ln>
        </p:spPr>
      </p:pic>
      <p:pic>
        <p:nvPicPr>
          <p:cNvPr id="5" name="Audio 4">
            <a:hlinkClick r:id="" action="ppaction://media"/>
            <a:extLst>
              <a:ext uri="{FF2B5EF4-FFF2-40B4-BE49-F238E27FC236}">
                <a16:creationId xmlns:a16="http://schemas.microsoft.com/office/drawing/2014/main" id="{9D851132-CE38-4AD4-80C5-7D59504DA5F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479756066"/>
      </p:ext>
    </p:extLst>
  </p:cSld>
  <p:clrMapOvr>
    <a:masterClrMapping/>
  </p:clrMapOvr>
  <mc:AlternateContent xmlns:mc="http://schemas.openxmlformats.org/markup-compatibility/2006" xmlns:p14="http://schemas.microsoft.com/office/powerpoint/2010/main">
    <mc:Choice Requires="p14">
      <p:transition spd="slow" p14:dur="2000" advTm="48924"/>
    </mc:Choice>
    <mc:Fallback xmlns="">
      <p:transition spd="slow" advTm="489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A2E5DF3-EC80-4A83-B29A-DC8CE9456C85}"/>
              </a:ext>
            </a:extLst>
          </p:cNvPr>
          <p:cNvPicPr>
            <a:picLocks noChangeAspect="1"/>
          </p:cNvPicPr>
          <p:nvPr/>
        </p:nvPicPr>
        <p:blipFill>
          <a:blip r:embed="rId4"/>
          <a:stretch>
            <a:fillRect/>
          </a:stretch>
        </p:blipFill>
        <p:spPr>
          <a:xfrm>
            <a:off x="643467" y="523872"/>
            <a:ext cx="10905066" cy="4416550"/>
          </a:xfrm>
          <a:prstGeom prst="rect">
            <a:avLst/>
          </a:prstGeom>
          <a:ln>
            <a:noFill/>
          </a:ln>
        </p:spPr>
      </p:pic>
      <p:sp>
        <p:nvSpPr>
          <p:cNvPr id="4" name="TextBox 3">
            <a:extLst>
              <a:ext uri="{FF2B5EF4-FFF2-40B4-BE49-F238E27FC236}">
                <a16:creationId xmlns:a16="http://schemas.microsoft.com/office/drawing/2014/main" id="{4889D76F-0DC5-46EB-AC42-EF18C5AA9FF1}"/>
              </a:ext>
            </a:extLst>
          </p:cNvPr>
          <p:cNvSpPr txBox="1"/>
          <p:nvPr/>
        </p:nvSpPr>
        <p:spPr>
          <a:xfrm>
            <a:off x="754602" y="5317724"/>
            <a:ext cx="7640938" cy="523220"/>
          </a:xfrm>
          <a:prstGeom prst="rect">
            <a:avLst/>
          </a:prstGeom>
          <a:noFill/>
        </p:spPr>
        <p:txBody>
          <a:bodyPr wrap="none" rtlCol="0">
            <a:spAutoFit/>
          </a:bodyPr>
          <a:lstStyle/>
          <a:p>
            <a:r>
              <a:rPr lang="en-US" sz="2800" dirty="0"/>
              <a:t>Then attempt the vocabulary enrichment activities.</a:t>
            </a:r>
            <a:endParaRPr lang="en-GB" sz="2800" dirty="0"/>
          </a:p>
        </p:txBody>
      </p:sp>
      <p:pic>
        <p:nvPicPr>
          <p:cNvPr id="5" name="Audio 4">
            <a:hlinkClick r:id="" action="ppaction://media"/>
            <a:extLst>
              <a:ext uri="{FF2B5EF4-FFF2-40B4-BE49-F238E27FC236}">
                <a16:creationId xmlns:a16="http://schemas.microsoft.com/office/drawing/2014/main" id="{635360FC-DB21-4FB3-AF1F-6F41CDBFFDA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29511018"/>
      </p:ext>
    </p:extLst>
  </p:cSld>
  <p:clrMapOvr>
    <a:masterClrMapping/>
  </p:clrMapOvr>
  <mc:AlternateContent xmlns:mc="http://schemas.openxmlformats.org/markup-compatibility/2006" xmlns:p14="http://schemas.microsoft.com/office/powerpoint/2010/main">
    <mc:Choice Requires="p14">
      <p:transition spd="slow" p14:dur="2000" advTm="45451"/>
    </mc:Choice>
    <mc:Fallback xmlns="">
      <p:transition spd="slow" advTm="454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192D6C-99AA-4A43-A139-25BB1BDC484B}"/>
              </a:ext>
            </a:extLst>
          </p:cNvPr>
          <p:cNvPicPr>
            <a:picLocks noChangeAspect="1"/>
          </p:cNvPicPr>
          <p:nvPr/>
        </p:nvPicPr>
        <p:blipFill>
          <a:blip r:embed="rId4"/>
          <a:stretch>
            <a:fillRect/>
          </a:stretch>
        </p:blipFill>
        <p:spPr>
          <a:xfrm>
            <a:off x="2721143" y="4875"/>
            <a:ext cx="6749714" cy="6848250"/>
          </a:xfrm>
          <a:prstGeom prst="rect">
            <a:avLst/>
          </a:prstGeom>
          <a:ln>
            <a:noFill/>
          </a:ln>
        </p:spPr>
      </p:pic>
      <p:pic>
        <p:nvPicPr>
          <p:cNvPr id="4" name="Audio 3">
            <a:hlinkClick r:id="" action="ppaction://media"/>
            <a:extLst>
              <a:ext uri="{FF2B5EF4-FFF2-40B4-BE49-F238E27FC236}">
                <a16:creationId xmlns:a16="http://schemas.microsoft.com/office/drawing/2014/main" id="{A949F742-70A2-4C98-995D-432B84386C5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74015267"/>
      </p:ext>
    </p:extLst>
  </p:cSld>
  <p:clrMapOvr>
    <a:masterClrMapping/>
  </p:clrMapOvr>
  <mc:AlternateContent xmlns:mc="http://schemas.openxmlformats.org/markup-compatibility/2006" xmlns:p14="http://schemas.microsoft.com/office/powerpoint/2010/main">
    <mc:Choice Requires="p14">
      <p:transition spd="slow" p14:dur="2000" advTm="24988"/>
    </mc:Choice>
    <mc:Fallback xmlns="">
      <p:transition spd="slow" advTm="249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84539ED-4A55-491E-96D2-6AA7B8CE0E74}"/>
              </a:ext>
            </a:extLst>
          </p:cNvPr>
          <p:cNvPicPr>
            <a:picLocks noChangeAspect="1"/>
          </p:cNvPicPr>
          <p:nvPr/>
        </p:nvPicPr>
        <p:blipFill>
          <a:blip r:embed="rId4"/>
          <a:stretch>
            <a:fillRect/>
          </a:stretch>
        </p:blipFill>
        <p:spPr>
          <a:xfrm>
            <a:off x="673038" y="476758"/>
            <a:ext cx="10672866" cy="2071133"/>
          </a:xfrm>
          <a:prstGeom prst="rect">
            <a:avLst/>
          </a:prstGeom>
        </p:spPr>
      </p:pic>
      <p:sp>
        <p:nvSpPr>
          <p:cNvPr id="5" name="TextBox 4">
            <a:extLst>
              <a:ext uri="{FF2B5EF4-FFF2-40B4-BE49-F238E27FC236}">
                <a16:creationId xmlns:a16="http://schemas.microsoft.com/office/drawing/2014/main" id="{57EC5A2E-3863-4FF8-A8BF-FD67D3A4C95C}"/>
              </a:ext>
            </a:extLst>
          </p:cNvPr>
          <p:cNvSpPr txBox="1"/>
          <p:nvPr/>
        </p:nvSpPr>
        <p:spPr>
          <a:xfrm>
            <a:off x="1047565" y="3879542"/>
            <a:ext cx="10520039" cy="2246769"/>
          </a:xfrm>
          <a:prstGeom prst="rect">
            <a:avLst/>
          </a:prstGeom>
          <a:noFill/>
        </p:spPr>
        <p:txBody>
          <a:bodyPr wrap="square" rtlCol="0">
            <a:spAutoFit/>
          </a:bodyPr>
          <a:lstStyle/>
          <a:p>
            <a:r>
              <a:rPr lang="en-US" sz="2800" i="1" dirty="0"/>
              <a:t>Find that part in the chapter, then answer:</a:t>
            </a:r>
          </a:p>
          <a:p>
            <a:endParaRPr lang="en-US" sz="2800" dirty="0"/>
          </a:p>
          <a:p>
            <a:r>
              <a:rPr lang="en-US" sz="2800" dirty="0"/>
              <a:t>Edmund felt a little bit scared when the queen first invited him to sit with her because it says in that text that he ‘did not like this arrangement at all but he dared not disobey’.</a:t>
            </a:r>
            <a:endParaRPr lang="en-GB" sz="2800" dirty="0"/>
          </a:p>
        </p:txBody>
      </p:sp>
      <p:pic>
        <p:nvPicPr>
          <p:cNvPr id="6" name="Audio 5">
            <a:hlinkClick r:id="" action="ppaction://media"/>
            <a:extLst>
              <a:ext uri="{FF2B5EF4-FFF2-40B4-BE49-F238E27FC236}">
                <a16:creationId xmlns:a16="http://schemas.microsoft.com/office/drawing/2014/main" id="{BA375051-E51A-40F8-AADB-FDAD54CBBDB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784195487"/>
      </p:ext>
    </p:extLst>
  </p:cSld>
  <p:clrMapOvr>
    <a:masterClrMapping/>
  </p:clrMapOvr>
  <mc:AlternateContent xmlns:mc="http://schemas.openxmlformats.org/markup-compatibility/2006" xmlns:p14="http://schemas.microsoft.com/office/powerpoint/2010/main">
    <mc:Choice Requires="p14">
      <p:transition spd="slow" p14:dur="2000" advTm="132178"/>
    </mc:Choice>
    <mc:Fallback xmlns="">
      <p:transition spd="slow" advTm="1321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3D760CA-FDCD-4A30-90E1-4044BAA27A57}"/>
              </a:ext>
            </a:extLst>
          </p:cNvPr>
          <p:cNvPicPr>
            <a:picLocks noChangeAspect="1"/>
          </p:cNvPicPr>
          <p:nvPr/>
        </p:nvPicPr>
        <p:blipFill>
          <a:blip r:embed="rId4"/>
          <a:stretch>
            <a:fillRect/>
          </a:stretch>
        </p:blipFill>
        <p:spPr>
          <a:xfrm>
            <a:off x="2282068" y="643467"/>
            <a:ext cx="7627863" cy="5571065"/>
          </a:xfrm>
          <a:prstGeom prst="rect">
            <a:avLst/>
          </a:prstGeom>
          <a:ln>
            <a:noFill/>
          </a:ln>
        </p:spPr>
      </p:pic>
      <p:pic>
        <p:nvPicPr>
          <p:cNvPr id="4" name="Audio 3">
            <a:hlinkClick r:id="" action="ppaction://media"/>
            <a:extLst>
              <a:ext uri="{FF2B5EF4-FFF2-40B4-BE49-F238E27FC236}">
                <a16:creationId xmlns:a16="http://schemas.microsoft.com/office/drawing/2014/main" id="{D87B25F4-785C-4EED-9D19-3EAEE133A78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190050292"/>
      </p:ext>
    </p:extLst>
  </p:cSld>
  <p:clrMapOvr>
    <a:masterClrMapping/>
  </p:clrMapOvr>
  <mc:AlternateContent xmlns:mc="http://schemas.openxmlformats.org/markup-compatibility/2006" xmlns:p14="http://schemas.microsoft.com/office/powerpoint/2010/main">
    <mc:Choice Requires="p14">
      <p:transition spd="slow" p14:dur="2000" advTm="29081"/>
    </mc:Choice>
    <mc:Fallback xmlns="">
      <p:transition spd="slow" advTm="290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3E3DA70-26EC-40FC-8C4B-A6237A632C39}"/>
              </a:ext>
            </a:extLst>
          </p:cNvPr>
          <p:cNvPicPr>
            <a:picLocks noChangeAspect="1"/>
          </p:cNvPicPr>
          <p:nvPr/>
        </p:nvPicPr>
        <p:blipFill rotWithShape="1">
          <a:blip r:embed="rId2"/>
          <a:srcRect r="1" b="7953"/>
          <a:stretch/>
        </p:blipFill>
        <p:spPr>
          <a:xfrm>
            <a:off x="1129547" y="851869"/>
            <a:ext cx="10303282" cy="5263632"/>
          </a:xfrm>
          <a:prstGeom prst="rect">
            <a:avLst/>
          </a:prstGeom>
          <a:ln>
            <a:noFill/>
          </a:ln>
        </p:spPr>
      </p:pic>
    </p:spTree>
    <p:extLst>
      <p:ext uri="{BB962C8B-B14F-4D97-AF65-F5344CB8AC3E}">
        <p14:creationId xmlns:p14="http://schemas.microsoft.com/office/powerpoint/2010/main" val="1592530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DF2F0B0-339A-4A92-B24F-B133F0E9256E}"/>
              </a:ext>
            </a:extLst>
          </p:cNvPr>
          <p:cNvPicPr>
            <a:picLocks noChangeAspect="1"/>
          </p:cNvPicPr>
          <p:nvPr/>
        </p:nvPicPr>
        <p:blipFill>
          <a:blip r:embed="rId2"/>
          <a:stretch>
            <a:fillRect/>
          </a:stretch>
        </p:blipFill>
        <p:spPr>
          <a:xfrm>
            <a:off x="643467" y="2152874"/>
            <a:ext cx="10905066" cy="2552250"/>
          </a:xfrm>
          <a:prstGeom prst="rect">
            <a:avLst/>
          </a:prstGeom>
          <a:ln>
            <a:noFill/>
          </a:ln>
        </p:spPr>
      </p:pic>
    </p:spTree>
    <p:extLst>
      <p:ext uri="{BB962C8B-B14F-4D97-AF65-F5344CB8AC3E}">
        <p14:creationId xmlns:p14="http://schemas.microsoft.com/office/powerpoint/2010/main" val="40147495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8FBD73F-0B15-4426-A349-6BCAFFF8B0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f1b26f6-7691-4ab4-a457-b49516d0f036"/>
    <ds:schemaRef ds:uri="11911484-a9ac-4f3c-900d-41e99c12ed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9BA6459-8F57-4950-B1B8-0895FFEECCCB}">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4E8CA9CC-81D7-4296-BF32-CDD9A92B2DC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Integral</Template>
  <TotalTime>17</TotalTime>
  <Words>110</Words>
  <Application>Microsoft Office PowerPoint</Application>
  <PresentationFormat>Widescreen</PresentationFormat>
  <Paragraphs>10</Paragraphs>
  <Slides>9</Slides>
  <Notes>0</Notes>
  <HiddenSlides>0</HiddenSlides>
  <MMClips>7</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Integral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Lesley Tuson</dc:creator>
  <cp:lastModifiedBy>Lesley Tuson</cp:lastModifiedBy>
  <cp:revision>4</cp:revision>
  <dcterms:created xsi:type="dcterms:W3CDTF">2021-01-14T15:27:03Z</dcterms:created>
  <dcterms:modified xsi:type="dcterms:W3CDTF">2021-01-14T16:02:59Z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