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>
      <p:cViewPr varScale="1">
        <p:scale>
          <a:sx n="64" d="100"/>
          <a:sy n="64" d="100"/>
        </p:scale>
        <p:origin x="422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F55780-B913-453D-A0C9-720C31F57FB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E7DB870-B838-4BEA-91EA-CD2E2C08BC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24E107-DA60-4990-87BF-8F0203B69B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74B039-11A9-46A5-85C0-BD340FDCAE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5FA2F1-4799-48F9-9150-46DA3A783B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885777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3D5A33-489F-44EC-90E3-EAF679580C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805C20C-81B9-4543-9E38-DDCA1D2C0A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578BD33-B059-4D18-A142-4F11444740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4103B7-2D45-4D9F-989B-246D8A66F8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8FDC29-DFD4-4044-9A85-FA239D8C4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711424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EBA17E1-1CDB-440D-8B5A-6E51CAEAE5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F058DDE-644A-4FAD-8EB5-66CCE4B3C21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74EDA0F-F141-4058-9D1D-B62E9D90AA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D36080-D45C-404F-90CA-09D83F06B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78C794-48DE-4BFF-9FE3-71606378D0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9135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A7071F-F00E-4318-A7AB-BF7C573FB99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F1CB7B-7B55-41D5-A4B5-DEC1BFECD2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2EB98A-7030-4030-A21E-582B40AC26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1D11EAA-A509-4C5C-B28F-DFA6A2FDB4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13D5CFB-4A5A-42BA-81BA-50DF909509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36DE401-DE5A-4630-B993-61040004EA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2558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6A2CF8-0045-4189-A28C-74D072B8DA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CBFE9B-9661-41DC-A2BD-A1C378940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8D629B0-1055-4A95-A491-96512E4D44D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551F18E-EC89-4CAE-AA96-2996468238A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55C2C64-39A8-4FD2-9147-4A564399D16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D532E4F-C83F-4D95-A269-515DD41745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D5DD349-89A6-49C8-BAA0-10993E335D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477586-C3DC-4FD4-BF20-D045441B75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0201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EBAEDA-98CA-4107-85C1-F44FF123AE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71AA052-E47F-402B-989E-7CC16F66B5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925DF66-84FF-4E2B-B502-283DE98FCA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BF5669-B9C7-4261-A444-0EB7CB35EE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04259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602323C-CCEF-44C1-BAF1-22E65BCAA0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5E21572-7CE2-4CAE-9A9B-EEC0E88C81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EDD48AD-2EFA-42B0-9FBB-B95DFF0E5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76761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8C3F1F-3A81-47B1-A0F0-45EE6935B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DEDC3-40B2-4BB6-9B84-787D908EF3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40D4548-D787-41DD-9D7A-E9163B0320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3E19585-9DFB-4A69-99E3-5DFBB69A9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EC57FA-E14F-483C-9681-400EC3B76E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54BD30-EE15-44B6-B80C-4BE6FD3A10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38822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223784-4764-4D73-85CF-A57DBEB408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D17C15-AA0C-4690-94F0-87AA548D8DA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6237E80-4FA1-463D-98E3-105C587D41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1690ED5-71B3-48B5-8291-F05347C2A8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42A36E6-42C3-43A4-8B8F-7D4A679BE8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EBC0BF0-B322-4D29-A496-EFDE81165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3208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407E7-0EB9-46B2-BC1E-703B159A8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224839D-A582-4A6C-A1C7-9B30829638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7CA78E-FE87-4B4C-A356-56D1C55DF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4A09AA-1533-44F2-90CC-5F3D61F969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C9D6F5-5E37-48D7-A33C-77385840B9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136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51A7474-DEAE-4D61-A454-3AB2F05D864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3454D05-37E5-43B1-B5DC-63609E591BD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66BC89-A3A0-48F9-8FFC-22C6F7B78A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1F7C9D-2D62-47E5-93A1-4F2AB01682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4790FFD-7913-4B61-B3C2-63FB717583A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4106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02D6946-4163-4856-A0CB-5180FC9CF4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8914D-1DDD-4895-9677-D1B7CA57CC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7F7EC8-44D9-4993-9BF6-FEB4C5FBA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5FE3E4-F0BE-4DCA-A3A3-933737FF5208}" type="datetimeFigureOut">
              <a:rPr lang="en-GB" smtClean="0"/>
              <a:t>22/04/2020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FF901-ED30-4BB6-8965-1FF96E8448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07558E7-A585-4C61-B718-45BA5379FC6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62DFFC-FC64-4F1A-BB52-FD0F3CE3E47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1699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02947E3C-95A2-451E-8366-4B595C4A0C7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020" t="29824" r="20954" b="8597"/>
          <a:stretch/>
        </p:blipFill>
        <p:spPr>
          <a:xfrm>
            <a:off x="625642" y="252662"/>
            <a:ext cx="10883953" cy="6497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932965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Anne Bench</dc:creator>
  <cp:lastModifiedBy>Anne Bench</cp:lastModifiedBy>
  <cp:revision>5</cp:revision>
  <dcterms:created xsi:type="dcterms:W3CDTF">2020-04-22T14:51:22Z</dcterms:created>
  <dcterms:modified xsi:type="dcterms:W3CDTF">2020-04-22T14:57:19Z</dcterms:modified>
</cp:coreProperties>
</file>