
<file path=[Content_Types].xml><?xml version="1.0" encoding="utf-8"?>
<Types xmlns="http://schemas.openxmlformats.org/package/2006/content-types">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4830AF-52E1-47A2-A1F1-D7E9916D9187}" v="1" dt="2020-04-03T09:29:54.3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2"/>
  </p:normalViewPr>
  <p:slideViewPr>
    <p:cSldViewPr snapToGrid="0" snapToObjects="1">
      <p:cViewPr varScale="1">
        <p:scale>
          <a:sx n="68" d="100"/>
          <a:sy n="68" d="100"/>
        </p:scale>
        <p:origin x="6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illa Simpson" userId="246503b5-2d01-4e14-a18d-f8afde136274" providerId="ADAL" clId="{F54830AF-52E1-47A2-A1F1-D7E9916D9187}"/>
    <pc:docChg chg="custSel modSld">
      <pc:chgData name="Camilla Simpson" userId="246503b5-2d01-4e14-a18d-f8afde136274" providerId="ADAL" clId="{F54830AF-52E1-47A2-A1F1-D7E9916D9187}" dt="2020-04-03T09:30:56.502" v="234" actId="1076"/>
      <pc:docMkLst>
        <pc:docMk/>
      </pc:docMkLst>
      <pc:sldChg chg="addSp delSp modSp mod">
        <pc:chgData name="Camilla Simpson" userId="246503b5-2d01-4e14-a18d-f8afde136274" providerId="ADAL" clId="{F54830AF-52E1-47A2-A1F1-D7E9916D9187}" dt="2020-04-03T09:30:56.502" v="234" actId="1076"/>
        <pc:sldMkLst>
          <pc:docMk/>
          <pc:sldMk cId="3616080010" sldId="256"/>
        </pc:sldMkLst>
        <pc:spChg chg="add del mod">
          <ac:chgData name="Camilla Simpson" userId="246503b5-2d01-4e14-a18d-f8afde136274" providerId="ADAL" clId="{F54830AF-52E1-47A2-A1F1-D7E9916D9187}" dt="2020-04-03T09:25:01.488" v="10" actId="478"/>
          <ac:spMkLst>
            <pc:docMk/>
            <pc:sldMk cId="3616080010" sldId="256"/>
            <ac:spMk id="3" creationId="{2C566EBB-0A5C-44BA-81C1-364696A44D5F}"/>
          </ac:spMkLst>
        </pc:spChg>
        <pc:spChg chg="del">
          <ac:chgData name="Camilla Simpson" userId="246503b5-2d01-4e14-a18d-f8afde136274" providerId="ADAL" clId="{F54830AF-52E1-47A2-A1F1-D7E9916D9187}" dt="2020-04-03T09:24:59.425" v="9" actId="478"/>
          <ac:spMkLst>
            <pc:docMk/>
            <pc:sldMk cId="3616080010" sldId="256"/>
            <ac:spMk id="4" creationId="{69C36B9C-6743-8F44-9B9C-3763013DD43C}"/>
          </ac:spMkLst>
        </pc:spChg>
        <pc:spChg chg="mod">
          <ac:chgData name="Camilla Simpson" userId="246503b5-2d01-4e14-a18d-f8afde136274" providerId="ADAL" clId="{F54830AF-52E1-47A2-A1F1-D7E9916D9187}" dt="2020-04-03T09:30:49.880" v="233" actId="1076"/>
          <ac:spMkLst>
            <pc:docMk/>
            <pc:sldMk cId="3616080010" sldId="256"/>
            <ac:spMk id="5" creationId="{3ECA0C34-B2FF-A142-A62B-90CFE48E62D9}"/>
          </ac:spMkLst>
        </pc:spChg>
        <pc:picChg chg="add mod">
          <ac:chgData name="Camilla Simpson" userId="246503b5-2d01-4e14-a18d-f8afde136274" providerId="ADAL" clId="{F54830AF-52E1-47A2-A1F1-D7E9916D9187}" dt="2020-04-03T09:30:56.502" v="234" actId="1076"/>
          <ac:picMkLst>
            <pc:docMk/>
            <pc:sldMk cId="3616080010" sldId="256"/>
            <ac:picMk id="6" creationId="{4FEAC9B4-DBFB-4133-9F80-F59C45235EE3}"/>
          </ac:picMkLst>
        </pc:picChg>
        <pc:picChg chg="mod modCrop">
          <ac:chgData name="Camilla Simpson" userId="246503b5-2d01-4e14-a18d-f8afde136274" providerId="ADAL" clId="{F54830AF-52E1-47A2-A1F1-D7E9916D9187}" dt="2020-04-03T09:25:41.028" v="20" actId="1076"/>
          <ac:picMkLst>
            <pc:docMk/>
            <pc:sldMk cId="3616080010" sldId="256"/>
            <ac:picMk id="8" creationId="{60257703-F79C-8D46-BBF4-700E0BAD3B61}"/>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7A0C8-150B-0F40-8248-464DD511EA5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E99D16F-0694-AC48-AA2F-E455AEC77C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C1DA0D8-8E96-844D-AAD7-820AD8EA4757}"/>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5" name="Footer Placeholder 4">
            <a:extLst>
              <a:ext uri="{FF2B5EF4-FFF2-40B4-BE49-F238E27FC236}">
                <a16:creationId xmlns:a16="http://schemas.microsoft.com/office/drawing/2014/main" id="{AEBC63BD-5E80-8B4F-BA37-384EE570C7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2F97B5-AE83-1349-BAF9-BCF55AC54102}"/>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3169095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211FF-DABF-E743-8A90-E88B095A66D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52E90E0-6D62-924C-9EA9-DAFFBAF9357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2074D30-B6B0-0546-B5A2-CA0887129009}"/>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5" name="Footer Placeholder 4">
            <a:extLst>
              <a:ext uri="{FF2B5EF4-FFF2-40B4-BE49-F238E27FC236}">
                <a16:creationId xmlns:a16="http://schemas.microsoft.com/office/drawing/2014/main" id="{12EF117C-0F75-EC44-BD32-4D8E753A51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9EA26F-B633-9148-BE5E-F804082FE4F7}"/>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3318166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85C2A-1F37-D94D-BB60-277EDF6F760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0E75BAA-3A4D-8E43-BADB-4A7A9DDAEFB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B94B95E-ADA2-E943-8969-B0F008AC2079}"/>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5" name="Footer Placeholder 4">
            <a:extLst>
              <a:ext uri="{FF2B5EF4-FFF2-40B4-BE49-F238E27FC236}">
                <a16:creationId xmlns:a16="http://schemas.microsoft.com/office/drawing/2014/main" id="{AA76C3CE-63A4-C947-9AE8-0966DF9609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2D7B96-F3AC-9943-9A3B-A3E29B15D94C}"/>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4141504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8E15D-A4FB-584A-8F8C-0BA25337B9D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91110-23A0-F84C-AF01-A79852E9E51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C63F505-EE71-AC49-935F-BE5BEE679DF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D641351F-0EBA-2F44-B94D-31D5F9125F3D}"/>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6" name="Footer Placeholder 5">
            <a:extLst>
              <a:ext uri="{FF2B5EF4-FFF2-40B4-BE49-F238E27FC236}">
                <a16:creationId xmlns:a16="http://schemas.microsoft.com/office/drawing/2014/main" id="{53D9A70A-2B78-4843-956B-2AE2EB22E9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CB8340-2E9D-D24A-A08F-A5F9053DED30}"/>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3405122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BA233-1BF0-0D48-B029-D049C616F78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D8A05F5-19B6-3648-A9B2-BB285AEA14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4C9D27C-1EA5-C945-8400-418F188A9BE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D5CEF2B-5C95-734F-96E9-74CE66D72E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7006DDD-1564-1C4D-8FD1-567965B0853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C250787-174C-DE46-96FF-EA669ECB008B}"/>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8" name="Footer Placeholder 7">
            <a:extLst>
              <a:ext uri="{FF2B5EF4-FFF2-40B4-BE49-F238E27FC236}">
                <a16:creationId xmlns:a16="http://schemas.microsoft.com/office/drawing/2014/main" id="{715092CB-0FBB-074B-A1CB-B54CA14EAA2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9500554-2C09-474E-B23D-793C528B82FE}"/>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3887234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DFE18-C310-C140-BB98-9241F7C3647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815AAB8-D8A5-1F44-97BD-E4F4268E20EB}"/>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4" name="Footer Placeholder 3">
            <a:extLst>
              <a:ext uri="{FF2B5EF4-FFF2-40B4-BE49-F238E27FC236}">
                <a16:creationId xmlns:a16="http://schemas.microsoft.com/office/drawing/2014/main" id="{1DFB7A01-FB4B-1F45-97D4-FE4A4E700AA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9800B71-DCCF-D342-9F6E-CB1D3615E9C2}"/>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624724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2855FF-2794-144D-BD84-9F63762FFF44}"/>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3" name="Footer Placeholder 2">
            <a:extLst>
              <a:ext uri="{FF2B5EF4-FFF2-40B4-BE49-F238E27FC236}">
                <a16:creationId xmlns:a16="http://schemas.microsoft.com/office/drawing/2014/main" id="{00E6996C-BBD8-A94C-88E4-3C1F1BC088E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2293136-CAF5-684F-A76E-44F415F82649}"/>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36808268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20D2F-FF88-CF46-925E-F95562EDF32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C7F99CF-E598-2048-8458-46910257B4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40BA243-1EA8-5445-8E40-B4C9B0ABEB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6F64574-0A8C-3D40-A4E3-DA51A60ADB18}"/>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6" name="Footer Placeholder 5">
            <a:extLst>
              <a:ext uri="{FF2B5EF4-FFF2-40B4-BE49-F238E27FC236}">
                <a16:creationId xmlns:a16="http://schemas.microsoft.com/office/drawing/2014/main" id="{49BE82BC-4680-264C-9555-FBEDBC43E40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57F63F-EF9B-1B4A-BAB0-3F031463850E}"/>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4048821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478A-891C-2142-ADBB-58A5C6D0CE5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430F06F-55C6-F64B-B523-CC1B7A394F9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997A33-97C6-6541-BC3E-B9F38C0B66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C7583B0-3B69-A348-BB48-9EA12E930139}"/>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6" name="Footer Placeholder 5">
            <a:extLst>
              <a:ext uri="{FF2B5EF4-FFF2-40B4-BE49-F238E27FC236}">
                <a16:creationId xmlns:a16="http://schemas.microsoft.com/office/drawing/2014/main" id="{A8D471CB-A8EE-0A44-A738-DB5AC82023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CD0914-2013-CC40-BCCD-06651EF9624C}"/>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1933189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ABE94-867E-CA46-BE82-71C413291EE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D24FA84-58D4-DE4D-A21B-247A391E36C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0D10BE3-8B11-2A49-979A-68923BD0E708}"/>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5" name="Footer Placeholder 4">
            <a:extLst>
              <a:ext uri="{FF2B5EF4-FFF2-40B4-BE49-F238E27FC236}">
                <a16:creationId xmlns:a16="http://schemas.microsoft.com/office/drawing/2014/main" id="{43110D20-3564-3144-B02A-DA773C9969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907E56-83D4-5940-B9DB-4160F59A4DF2}"/>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11891810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801831-2012-6A4B-8B15-1BA0D3C1443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B68ED49-2BD9-B046-ACC1-C6C3ED395ED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2EF9A15-7EBA-FD4F-9C87-D16851B8A29C}"/>
              </a:ext>
            </a:extLst>
          </p:cNvPr>
          <p:cNvSpPr>
            <a:spLocks noGrp="1"/>
          </p:cNvSpPr>
          <p:nvPr>
            <p:ph type="dt" sz="half" idx="10"/>
          </p:nvPr>
        </p:nvSpPr>
        <p:spPr/>
        <p:txBody>
          <a:bodyPr/>
          <a:lstStyle/>
          <a:p>
            <a:fld id="{F79A5B21-EDC1-9A41-AC6C-BA92E613CF80}" type="datetimeFigureOut">
              <a:rPr lang="en-US" smtClean="0"/>
              <a:t>4/3/2020</a:t>
            </a:fld>
            <a:endParaRPr lang="en-US"/>
          </a:p>
        </p:txBody>
      </p:sp>
      <p:sp>
        <p:nvSpPr>
          <p:cNvPr id="5" name="Footer Placeholder 4">
            <a:extLst>
              <a:ext uri="{FF2B5EF4-FFF2-40B4-BE49-F238E27FC236}">
                <a16:creationId xmlns:a16="http://schemas.microsoft.com/office/drawing/2014/main" id="{A7F71D11-B415-A441-890E-6D7FB06D92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3140D5-FE44-3948-934A-FC7E6217D8E1}"/>
              </a:ext>
            </a:extLst>
          </p:cNvPr>
          <p:cNvSpPr>
            <a:spLocks noGrp="1"/>
          </p:cNvSpPr>
          <p:nvPr>
            <p:ph type="sldNum" sz="quarter" idx="12"/>
          </p:nvPr>
        </p:nvSpPr>
        <p:spPr/>
        <p:txBody>
          <a:bodyPr/>
          <a:lstStyle/>
          <a:p>
            <a:fld id="{95AF5CF2-ED73-C44A-B261-C16BEF94AB5D}" type="slidenum">
              <a:rPr lang="en-US" smtClean="0"/>
              <a:t>‹#›</a:t>
            </a:fld>
            <a:endParaRPr lang="en-US"/>
          </a:p>
        </p:txBody>
      </p:sp>
    </p:spTree>
    <p:extLst>
      <p:ext uri="{BB962C8B-B14F-4D97-AF65-F5344CB8AC3E}">
        <p14:creationId xmlns:p14="http://schemas.microsoft.com/office/powerpoint/2010/main" val="4124870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8B1FFE-3998-174A-856D-0B2CE251E6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89E3495-1563-914F-A5D0-74736E9218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E92F20B-7452-E94C-AAEB-4AE1E2E7F9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9A5B21-EDC1-9A41-AC6C-BA92E613CF80}" type="datetimeFigureOut">
              <a:rPr lang="en-US" smtClean="0"/>
              <a:t>4/3/2020</a:t>
            </a:fld>
            <a:endParaRPr lang="en-US"/>
          </a:p>
        </p:txBody>
      </p:sp>
      <p:sp>
        <p:nvSpPr>
          <p:cNvPr id="5" name="Footer Placeholder 4">
            <a:extLst>
              <a:ext uri="{FF2B5EF4-FFF2-40B4-BE49-F238E27FC236}">
                <a16:creationId xmlns:a16="http://schemas.microsoft.com/office/drawing/2014/main" id="{FE56CAFB-2F33-B54B-95F6-F5CF8C6D64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E8094F9-E142-754F-8069-71B1074D0E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AF5CF2-ED73-C44A-B261-C16BEF94AB5D}" type="slidenum">
              <a:rPr lang="en-US" smtClean="0"/>
              <a:t>‹#›</a:t>
            </a:fld>
            <a:endParaRPr lang="en-US"/>
          </a:p>
        </p:txBody>
      </p:sp>
    </p:spTree>
    <p:extLst>
      <p:ext uri="{BB962C8B-B14F-4D97-AF65-F5344CB8AC3E}">
        <p14:creationId xmlns:p14="http://schemas.microsoft.com/office/powerpoint/2010/main" val="39874064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3ECA0C34-B2FF-A142-A62B-90CFE48E62D9}"/>
              </a:ext>
            </a:extLst>
          </p:cNvPr>
          <p:cNvSpPr>
            <a:spLocks noGrp="1"/>
          </p:cNvSpPr>
          <p:nvPr>
            <p:ph idx="1"/>
          </p:nvPr>
        </p:nvSpPr>
        <p:spPr>
          <a:xfrm>
            <a:off x="125292" y="618979"/>
            <a:ext cx="7400923" cy="5894362"/>
          </a:xfrm>
        </p:spPr>
        <p:txBody>
          <a:bodyPr>
            <a:normAutofit/>
          </a:bodyPr>
          <a:lstStyle/>
          <a:p>
            <a:pPr marL="0" indent="0">
              <a:buNone/>
            </a:pPr>
            <a:r>
              <a:rPr lang="en-US" sz="2400" dirty="0"/>
              <a:t>Hello Year 4</a:t>
            </a:r>
          </a:p>
          <a:p>
            <a:pPr marL="0" indent="0">
              <a:buNone/>
            </a:pPr>
            <a:r>
              <a:rPr lang="en-US" sz="2400" dirty="0"/>
              <a:t>Well done on completing two weeks of home learning. We are so proud of you!</a:t>
            </a:r>
          </a:p>
          <a:p>
            <a:pPr marL="0" indent="0">
              <a:buNone/>
            </a:pPr>
            <a:r>
              <a:rPr lang="en-US" sz="2400" dirty="0"/>
              <a:t>We hope that you are trying your best to read daily, learn and practice your times tables and do some writing.  Make sure that you are getting lots of fresh air and exercise too! Be helpful, listen respectfully to your home teachers and keep trying your best. </a:t>
            </a:r>
          </a:p>
          <a:p>
            <a:pPr marL="0" indent="0">
              <a:buNone/>
            </a:pPr>
            <a:r>
              <a:rPr lang="en-US" sz="2400" dirty="0"/>
              <a:t>We hope you have a lovely Easter with plenty of eggs!</a:t>
            </a:r>
          </a:p>
          <a:p>
            <a:pPr marL="0" indent="0">
              <a:buNone/>
            </a:pPr>
            <a:r>
              <a:rPr lang="en-US" sz="2400" dirty="0"/>
              <a:t>We are missing all of you, but we hope to see you soon back at St Peter’s.  </a:t>
            </a:r>
          </a:p>
          <a:p>
            <a:pPr marL="0" indent="0">
              <a:buNone/>
            </a:pPr>
            <a:r>
              <a:rPr lang="en-US" sz="2400" dirty="0"/>
              <a:t>Stay safe.  </a:t>
            </a:r>
          </a:p>
          <a:p>
            <a:pPr marL="0" indent="0">
              <a:buNone/>
            </a:pPr>
            <a:r>
              <a:rPr lang="en-US" sz="2400" dirty="0"/>
              <a:t>Sending you lots of love </a:t>
            </a:r>
          </a:p>
          <a:p>
            <a:pPr marL="0" indent="0">
              <a:buNone/>
            </a:pPr>
            <a:r>
              <a:rPr lang="en-US" sz="2400" dirty="0" err="1"/>
              <a:t>Mrs</a:t>
            </a:r>
            <a:r>
              <a:rPr lang="en-US" sz="2400" dirty="0"/>
              <a:t> Simpson and </a:t>
            </a:r>
            <a:r>
              <a:rPr lang="en-US" sz="2400" dirty="0" err="1"/>
              <a:t>Mrs</a:t>
            </a:r>
            <a:r>
              <a:rPr lang="en-US" sz="2400" dirty="0"/>
              <a:t> Bench xx</a:t>
            </a:r>
          </a:p>
        </p:txBody>
      </p:sp>
      <p:pic>
        <p:nvPicPr>
          <p:cNvPr id="8" name="Picture 7">
            <a:extLst>
              <a:ext uri="{FF2B5EF4-FFF2-40B4-BE49-F238E27FC236}">
                <a16:creationId xmlns:a16="http://schemas.microsoft.com/office/drawing/2014/main" id="{60257703-F79C-8D46-BBF4-700E0BAD3B61}"/>
              </a:ext>
            </a:extLst>
          </p:cNvPr>
          <p:cNvPicPr>
            <a:picLocks noChangeAspect="1"/>
          </p:cNvPicPr>
          <p:nvPr/>
        </p:nvPicPr>
        <p:blipFill rotWithShape="1">
          <a:blip r:embed="rId2"/>
          <a:srcRect l="11361" t="11411" r="10962" b="11101"/>
          <a:stretch/>
        </p:blipFill>
        <p:spPr>
          <a:xfrm>
            <a:off x="7680958" y="126609"/>
            <a:ext cx="4332851" cy="4322298"/>
          </a:xfrm>
          <a:prstGeom prst="rect">
            <a:avLst/>
          </a:prstGeom>
          <a:effectLst/>
        </p:spPr>
      </p:pic>
      <p:pic>
        <p:nvPicPr>
          <p:cNvPr id="6" name="Picture 5">
            <a:extLst>
              <a:ext uri="{FF2B5EF4-FFF2-40B4-BE49-F238E27FC236}">
                <a16:creationId xmlns:a16="http://schemas.microsoft.com/office/drawing/2014/main" id="{4FEAC9B4-DBFB-4133-9F80-F59C45235EE3}"/>
              </a:ext>
            </a:extLst>
          </p:cNvPr>
          <p:cNvPicPr>
            <a:picLocks noChangeAspect="1"/>
          </p:cNvPicPr>
          <p:nvPr/>
        </p:nvPicPr>
        <p:blipFill>
          <a:blip r:embed="rId3"/>
          <a:stretch>
            <a:fillRect/>
          </a:stretch>
        </p:blipFill>
        <p:spPr>
          <a:xfrm>
            <a:off x="8737720" y="4673991"/>
            <a:ext cx="2219325" cy="2057400"/>
          </a:xfrm>
          <a:prstGeom prst="rect">
            <a:avLst/>
          </a:prstGeom>
        </p:spPr>
      </p:pic>
    </p:spTree>
    <p:extLst>
      <p:ext uri="{BB962C8B-B14F-4D97-AF65-F5344CB8AC3E}">
        <p14:creationId xmlns:p14="http://schemas.microsoft.com/office/powerpoint/2010/main" val="36160800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117</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You’re doing a brilliant job !! </dc:title>
  <dc:creator>Camilla Simpson</dc:creator>
  <cp:lastModifiedBy>Camilla Simpson</cp:lastModifiedBy>
  <cp:revision>2</cp:revision>
  <dcterms:created xsi:type="dcterms:W3CDTF">2020-03-29T22:38:38Z</dcterms:created>
  <dcterms:modified xsi:type="dcterms:W3CDTF">2020-04-03T09:30:58Z</dcterms:modified>
</cp:coreProperties>
</file>