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77" r:id="rId4"/>
    <p:sldId id="291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992648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Tuesday 26 January 2021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800" u="sng" dirty="0" smtClean="0"/>
              <a:t>LI: To divide 3 digits by 1 digit</a:t>
            </a:r>
            <a:endParaRPr lang="en-GB" sz="5800" u="sng" dirty="0"/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5800" u="sng" dirty="0" smtClean="0"/>
              <a:t>10 Questions</a:t>
            </a:r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5100" u="sng" dirty="0"/>
              <a:t>Video</a:t>
            </a:r>
            <a:r>
              <a:rPr lang="en-GB" sz="5100" u="sng" dirty="0" smtClean="0"/>
              <a:t>:</a:t>
            </a:r>
            <a:r>
              <a:rPr lang="en-GB" sz="5100" dirty="0"/>
              <a:t>  </a:t>
            </a:r>
            <a:r>
              <a:rPr lang="en-GB" sz="5100" dirty="0">
                <a:hlinkClick r:id="rId2"/>
              </a:rPr>
              <a:t>https://</a:t>
            </a:r>
            <a:r>
              <a:rPr lang="en-GB" sz="5100" dirty="0" smtClean="0">
                <a:hlinkClick r:id="rId2"/>
              </a:rPr>
              <a:t>vimeo.com/497992648</a:t>
            </a:r>
            <a:r>
              <a:rPr lang="en-GB" sz="5100" dirty="0" smtClean="0"/>
              <a:t> </a:t>
            </a:r>
            <a:endParaRPr lang="en-GB" sz="5100" u="sng" dirty="0" smtClean="0"/>
          </a:p>
          <a:p>
            <a:r>
              <a:rPr lang="en-GB" sz="5100" u="sng" dirty="0" smtClean="0"/>
              <a:t>Stem sentence:</a:t>
            </a:r>
            <a:r>
              <a:rPr lang="en-GB" sz="5100" dirty="0" smtClean="0"/>
              <a:t>  </a:t>
            </a:r>
            <a:r>
              <a:rPr lang="en-GB" sz="4800" dirty="0"/>
              <a:t>The divisor is __ so I share the dividend into __ equal groups.</a:t>
            </a:r>
          </a:p>
          <a:p>
            <a:pPr marL="0" indent="0">
              <a:buNone/>
            </a:pPr>
            <a:r>
              <a:rPr lang="en-GB" sz="4800" dirty="0"/>
              <a:t>If I cannot group the tens into equal groups of the divisor I need to exchange</a:t>
            </a:r>
            <a:r>
              <a:rPr lang="en-GB" sz="4800" dirty="0" smtClean="0"/>
              <a:t>.</a:t>
            </a:r>
          </a:p>
          <a:p>
            <a:r>
              <a:rPr lang="en-GB" sz="6700" dirty="0" smtClean="0"/>
              <a:t>Worksheet </a:t>
            </a:r>
            <a:r>
              <a:rPr lang="en-GB" sz="6700" dirty="0"/>
              <a:t>found under your home learning</a:t>
            </a:r>
          </a:p>
          <a:p>
            <a:pPr marL="0" indent="0">
              <a:buNone/>
            </a:pPr>
            <a:r>
              <a:rPr lang="en-GB" sz="6700" dirty="0"/>
              <a:t>Mark your work using the answers.</a:t>
            </a:r>
          </a:p>
          <a:p>
            <a:pPr marL="0" indent="0">
              <a:buNone/>
            </a:pPr>
            <a:r>
              <a:rPr lang="en-GB" sz="6700" dirty="0" smtClean="0"/>
              <a:t> </a:t>
            </a:r>
            <a:endParaRPr lang="en-GB" sz="6700" dirty="0"/>
          </a:p>
        </p:txBody>
      </p:sp>
    </p:spTree>
    <p:extLst>
      <p:ext uri="{BB962C8B-B14F-4D97-AF65-F5344CB8AC3E}">
        <p14:creationId xmlns:p14="http://schemas.microsoft.com/office/powerpoint/2010/main" val="35264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What is the produce of 6 and 2?</a:t>
            </a:r>
          </a:p>
          <a:p>
            <a:pPr marL="514350" indent="-514350">
              <a:buAutoNum type="arabicPeriod"/>
            </a:pPr>
            <a:r>
              <a:rPr lang="en-GB" dirty="0" smtClean="0"/>
              <a:t>Find 1/3 of 36.</a:t>
            </a:r>
          </a:p>
          <a:p>
            <a:pPr marL="514350" indent="-514350">
              <a:buAutoNum type="arabicPeriod"/>
            </a:pPr>
            <a:r>
              <a:rPr lang="en-GB" dirty="0" smtClean="0"/>
              <a:t>50 x 5</a:t>
            </a:r>
          </a:p>
          <a:p>
            <a:pPr marL="514350" indent="-514350">
              <a:buAutoNum type="arabicPeriod"/>
            </a:pPr>
            <a:r>
              <a:rPr lang="en-GB" dirty="0" smtClean="0"/>
              <a:t>6 x 10</a:t>
            </a:r>
          </a:p>
          <a:p>
            <a:pPr marL="514350" indent="-514350">
              <a:buAutoNum type="arabicPeriod"/>
            </a:pPr>
            <a:r>
              <a:rPr lang="en-GB" dirty="0" smtClean="0"/>
              <a:t>5998 – 4739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2300 + 679</a:t>
            </a:r>
          </a:p>
          <a:p>
            <a:pPr marL="0" indent="0">
              <a:buNone/>
            </a:pPr>
            <a:r>
              <a:rPr lang="en-GB" dirty="0" smtClean="0"/>
              <a:t>7.  34 ten times bigger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If a rectangular field is 45m by 10m, find the perimeter.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6969 + 2549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6 x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972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12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12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250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1259</a:t>
            </a: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2979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340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110 m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9518</a:t>
            </a:r>
          </a:p>
          <a:p>
            <a:pPr marL="514350" indent="-514350">
              <a:buAutoNum type="arabicPeriod" startAt="6"/>
            </a:pPr>
            <a:r>
              <a:rPr lang="en-GB" smtClean="0">
                <a:solidFill>
                  <a:srgbClr val="FF0000"/>
                </a:solidFill>
              </a:rPr>
              <a:t>36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3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274" y="1366698"/>
            <a:ext cx="8797051" cy="42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72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Listen to the video, complete the sheet and mark your work.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5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7C7F86-1B50-4C5C-9A94-802A01AB09A6}"/>
</file>

<file path=customXml/itemProps2.xml><?xml version="1.0" encoding="utf-8"?>
<ds:datastoreItem xmlns:ds="http://schemas.openxmlformats.org/officeDocument/2006/customXml" ds:itemID="{D20AED13-D9BB-4DF5-A645-04DEE143CD69}"/>
</file>

<file path=customXml/itemProps3.xml><?xml version="1.0" encoding="utf-8"?>
<ds:datastoreItem xmlns:ds="http://schemas.openxmlformats.org/officeDocument/2006/customXml" ds:itemID="{D7870207-5EA4-45ED-9829-C0BF5CB4875A}"/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149</Words>
  <Application>Microsoft Office PowerPoint</Application>
  <PresentationFormat>Widescreen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Tuesday 26 January 2021</vt:lpstr>
      <vt:lpstr>10 questions</vt:lpstr>
      <vt:lpstr>Answers</vt:lpstr>
      <vt:lpstr>Fluency</vt:lpstr>
      <vt:lpstr>Listen to the video,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80</cp:revision>
  <dcterms:created xsi:type="dcterms:W3CDTF">2021-01-05T14:00:25Z</dcterms:created>
  <dcterms:modified xsi:type="dcterms:W3CDTF">2021-01-21T13:14:13Z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