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8" r:id="rId3"/>
    <p:sldId id="277" r:id="rId4"/>
    <p:sldId id="284" r:id="rId5"/>
    <p:sldId id="28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2474663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Tuesday 19 January 2021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3600" u="sng" dirty="0" smtClean="0"/>
              <a:t>LI: To find equivalent fractions, decimals and percentages</a:t>
            </a:r>
            <a:endParaRPr lang="en-GB" sz="3600" u="sng" dirty="0"/>
          </a:p>
          <a:p>
            <a:pPr marL="0" indent="0">
              <a:buNone/>
            </a:pPr>
            <a:endParaRPr lang="en-GB" sz="3600" u="sng" dirty="0" smtClean="0"/>
          </a:p>
          <a:p>
            <a:pPr marL="0" indent="0">
              <a:buNone/>
            </a:pPr>
            <a:r>
              <a:rPr lang="en-GB" sz="3600" u="sng" dirty="0" smtClean="0"/>
              <a:t>10 Questions</a:t>
            </a:r>
          </a:p>
          <a:p>
            <a:pPr marL="0" indent="0">
              <a:buNone/>
            </a:pPr>
            <a:endParaRPr lang="en-GB" sz="3600" u="sng" dirty="0" smtClean="0"/>
          </a:p>
          <a:p>
            <a:pPr marL="0" indent="0">
              <a:buNone/>
            </a:pPr>
            <a:r>
              <a:rPr lang="en-GB" sz="3600" u="sng" dirty="0"/>
              <a:t>Video</a:t>
            </a:r>
            <a:r>
              <a:rPr lang="en-GB" sz="3600" u="sng" dirty="0" smtClean="0"/>
              <a:t>:</a:t>
            </a:r>
            <a:r>
              <a:rPr lang="en-GB" sz="3600" dirty="0"/>
              <a:t>  </a:t>
            </a:r>
            <a:r>
              <a:rPr lang="en-GB" sz="3600" dirty="0">
                <a:hlinkClick r:id="rId2"/>
              </a:rPr>
              <a:t>https://</a:t>
            </a:r>
            <a:r>
              <a:rPr lang="en-GB" sz="3600" dirty="0" smtClean="0">
                <a:hlinkClick r:id="rId2"/>
              </a:rPr>
              <a:t>vimeo.com/492474663</a:t>
            </a:r>
            <a:r>
              <a:rPr lang="en-GB" sz="3600" dirty="0" smtClean="0"/>
              <a:t> </a:t>
            </a:r>
            <a:endParaRPr lang="en-GB" sz="3600" u="sng" dirty="0" smtClean="0"/>
          </a:p>
          <a:p>
            <a:pPr marL="0" indent="0">
              <a:buNone/>
            </a:pPr>
            <a:r>
              <a:rPr lang="en-GB" sz="3600" u="sng" dirty="0" smtClean="0"/>
              <a:t>Stem sentence</a:t>
            </a:r>
            <a:r>
              <a:rPr lang="en-GB" sz="3600" dirty="0" smtClean="0"/>
              <a:t>: Multiply </a:t>
            </a:r>
            <a:r>
              <a:rPr lang="en-GB" sz="3600" dirty="0"/>
              <a:t>decimals by 100 to find %</a:t>
            </a:r>
            <a:endParaRPr lang="en-GB" sz="3600" dirty="0" smtClean="0"/>
          </a:p>
          <a:p>
            <a:pPr marL="0" indent="0">
              <a:buNone/>
            </a:pPr>
            <a:r>
              <a:rPr lang="en-GB" sz="3600" dirty="0" smtClean="0"/>
              <a:t>Worksheet </a:t>
            </a:r>
            <a:r>
              <a:rPr lang="en-GB" sz="3600" dirty="0"/>
              <a:t>found under your home learning</a:t>
            </a:r>
          </a:p>
          <a:p>
            <a:pPr marL="0" indent="0">
              <a:buNone/>
            </a:pPr>
            <a:r>
              <a:rPr lang="en-GB" sz="3600" dirty="0"/>
              <a:t>Mark your work using the answers.</a:t>
            </a:r>
          </a:p>
          <a:p>
            <a:pPr marL="0" indent="0">
              <a:buNone/>
            </a:pPr>
            <a:r>
              <a:rPr lang="en-GB" sz="3600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642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2/7 + 4/7</a:t>
            </a:r>
          </a:p>
          <a:p>
            <a:pPr marL="514350" indent="-514350">
              <a:buAutoNum type="arabicPeriod"/>
            </a:pPr>
            <a:r>
              <a:rPr lang="en-GB" dirty="0" smtClean="0"/>
              <a:t>5 x 9 x 2</a:t>
            </a:r>
          </a:p>
          <a:p>
            <a:pPr marL="514350" indent="-514350">
              <a:buAutoNum type="arabicPeriod"/>
            </a:pPr>
            <a:r>
              <a:rPr lang="en-GB" dirty="0" smtClean="0"/>
              <a:t>93.01       10 </a:t>
            </a:r>
          </a:p>
          <a:p>
            <a:pPr marL="514350" indent="-514350">
              <a:buAutoNum type="arabicPeriod"/>
            </a:pPr>
            <a:r>
              <a:rPr lang="en-GB" dirty="0" smtClean="0"/>
              <a:t>2 cubed</a:t>
            </a:r>
          </a:p>
          <a:p>
            <a:pPr marL="514350" indent="-514350">
              <a:buAutoNum type="arabicPeriod"/>
            </a:pPr>
            <a:r>
              <a:rPr lang="en-GB" dirty="0" smtClean="0"/>
              <a:t>720       8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/>
              <a:t>6. 5621 – 1421</a:t>
            </a:r>
          </a:p>
          <a:p>
            <a:pPr marL="514350" indent="-514350">
              <a:buAutoNum type="arabicPeriod" startAt="7"/>
            </a:pPr>
            <a:r>
              <a:rPr lang="en-GB" dirty="0" smtClean="0"/>
              <a:t>4/11 – 3/11</a:t>
            </a:r>
          </a:p>
          <a:p>
            <a:pPr marL="0" indent="0">
              <a:buNone/>
            </a:pPr>
            <a:r>
              <a:rPr lang="en-GB" dirty="0" smtClean="0"/>
              <a:t>8.  1000 x 4.56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9. How much change will I get from £200 if spend £92.35 on groceries and £14.55 at the Post Office? </a:t>
            </a:r>
          </a:p>
          <a:p>
            <a:pPr marL="0" indent="0">
              <a:buNone/>
            </a:pPr>
            <a:r>
              <a:rPr lang="en-GB" dirty="0" smtClean="0"/>
              <a:t>10.  What is the name of any 4-sided shape?  (A shape with 4 sides).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304" y="2770105"/>
            <a:ext cx="449348" cy="4354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630" y="3917785"/>
            <a:ext cx="449348" cy="43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9729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Answers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6/7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90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9.301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8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90</a:t>
            </a: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4200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1/11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4560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£93.10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quadrilateral</a:t>
            </a:r>
          </a:p>
          <a:p>
            <a:pPr marL="0" indent="0">
              <a:buNone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403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Fluency</a:t>
            </a:r>
            <a:endParaRPr lang="en-GB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999" y="1544291"/>
            <a:ext cx="10091036" cy="4043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150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Listen to the video and complete the sheet and mark your work.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Remember % means of a hundred</a:t>
            </a:r>
            <a:r>
              <a:rPr lang="en-GB" smtClean="0"/>
              <a:t>.  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945060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16F7E73-C0B0-468E-BDF5-6BEF3C5AF14C}"/>
</file>

<file path=customXml/itemProps2.xml><?xml version="1.0" encoding="utf-8"?>
<ds:datastoreItem xmlns:ds="http://schemas.openxmlformats.org/officeDocument/2006/customXml" ds:itemID="{10BBCF01-E061-4613-A7DE-9B46062F03AB}"/>
</file>

<file path=customXml/itemProps3.xml><?xml version="1.0" encoding="utf-8"?>
<ds:datastoreItem xmlns:ds="http://schemas.openxmlformats.org/officeDocument/2006/customXml" ds:itemID="{D4C9F9AA-4BFC-4744-AA9E-100551DFFB33}"/>
</file>

<file path=docProps/app.xml><?xml version="1.0" encoding="utf-8"?>
<Properties xmlns="http://schemas.openxmlformats.org/officeDocument/2006/extended-properties" xmlns:vt="http://schemas.openxmlformats.org/officeDocument/2006/docPropsVTypes">
  <TotalTime>545</TotalTime>
  <Words>150</Words>
  <Application>Microsoft Office PowerPoint</Application>
  <PresentationFormat>Widescreen</PresentationFormat>
  <Paragraphs>38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Tuesday 19 January 2021</vt:lpstr>
      <vt:lpstr>10 questions</vt:lpstr>
      <vt:lpstr>Answers</vt:lpstr>
      <vt:lpstr>Fluency</vt:lpstr>
      <vt:lpstr>Listen to the video and complete the sheet and mark your work.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65</cp:revision>
  <dcterms:created xsi:type="dcterms:W3CDTF">2021-01-05T14:00:25Z</dcterms:created>
  <dcterms:modified xsi:type="dcterms:W3CDTF">2021-01-21T10:41:52Z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