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297" r:id="rId12"/>
    <p:sldId id="298" r:id="rId13"/>
    <p:sldId id="307" r:id="rId14"/>
    <p:sldId id="299" r:id="rId15"/>
    <p:sldId id="300" r:id="rId16"/>
    <p:sldId id="308" r:id="rId17"/>
    <p:sldId id="304" r:id="rId18"/>
    <p:sldId id="310" r:id="rId19"/>
    <p:sldId id="301" r:id="rId20"/>
    <p:sldId id="309" r:id="rId21"/>
    <p:sldId id="311" r:id="rId22"/>
    <p:sldId id="312" r:id="rId23"/>
    <p:sldId id="313" r:id="rId24"/>
    <p:sldId id="314" r:id="rId25"/>
    <p:sldId id="315" r:id="rId26"/>
    <p:sldId id="316" r:id="rId27"/>
    <p:sldId id="317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99" d="100"/>
          <a:sy n="99" d="100"/>
        </p:scale>
        <p:origin x="10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4.png"/><Relationship Id="rId3" Type="http://schemas.openxmlformats.org/officeDocument/2006/relationships/image" Target="../media/image17.png"/><Relationship Id="rId7" Type="http://schemas.openxmlformats.org/officeDocument/2006/relationships/image" Target="../media/image20.png"/><Relationship Id="rId12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13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20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2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6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8.png"/><Relationship Id="rId5" Type="http://schemas.openxmlformats.org/officeDocument/2006/relationships/image" Target="../media/image21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30.png"/><Relationship Id="rId3" Type="http://schemas.openxmlformats.org/officeDocument/2006/relationships/image" Target="../media/image16.png"/><Relationship Id="rId7" Type="http://schemas.openxmlformats.org/officeDocument/2006/relationships/image" Target="../media/image13.png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5.png"/><Relationship Id="rId5" Type="http://schemas.openxmlformats.org/officeDocument/2006/relationships/image" Target="../media/image20.png"/><Relationship Id="rId15" Type="http://schemas.openxmlformats.org/officeDocument/2006/relationships/image" Target="../media/image32.png"/><Relationship Id="rId4" Type="http://schemas.openxmlformats.org/officeDocument/2006/relationships/image" Target="../media/image27.png"/><Relationship Id="rId9" Type="http://schemas.openxmlformats.org/officeDocument/2006/relationships/image" Target="../media/image12.png"/><Relationship Id="rId1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5.png"/><Relationship Id="rId3" Type="http://schemas.openxmlformats.org/officeDocument/2006/relationships/image" Target="../media/image27.png"/><Relationship Id="rId7" Type="http://schemas.openxmlformats.org/officeDocument/2006/relationships/image" Target="../media/image21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11" Type="http://schemas.openxmlformats.org/officeDocument/2006/relationships/image" Target="../media/image33.png"/><Relationship Id="rId5" Type="http://schemas.openxmlformats.org/officeDocument/2006/relationships/image" Target="../media/image15.png"/><Relationship Id="rId4" Type="http://schemas.openxmlformats.org/officeDocument/2006/relationships/image" Target="../media/image20.png"/><Relationship Id="rId1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8.png"/><Relationship Id="rId3" Type="http://schemas.openxmlformats.org/officeDocument/2006/relationships/image" Target="../media/image27.png"/><Relationship Id="rId7" Type="http://schemas.openxmlformats.org/officeDocument/2006/relationships/image" Target="../media/image21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11" Type="http://schemas.openxmlformats.org/officeDocument/2006/relationships/image" Target="../media/image33.png"/><Relationship Id="rId5" Type="http://schemas.openxmlformats.org/officeDocument/2006/relationships/image" Target="../media/image15.png"/><Relationship Id="rId4" Type="http://schemas.openxmlformats.org/officeDocument/2006/relationships/image" Target="../media/image20.png"/><Relationship Id="rId1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38.png"/><Relationship Id="rId3" Type="http://schemas.openxmlformats.org/officeDocument/2006/relationships/image" Target="../media/image27.png"/><Relationship Id="rId7" Type="http://schemas.openxmlformats.org/officeDocument/2006/relationships/image" Target="../media/image21.png"/><Relationship Id="rId12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13.png"/><Relationship Id="rId11" Type="http://schemas.openxmlformats.org/officeDocument/2006/relationships/image" Target="../media/image40.png"/><Relationship Id="rId5" Type="http://schemas.openxmlformats.org/officeDocument/2006/relationships/image" Target="../media/image15.png"/><Relationship Id="rId4" Type="http://schemas.openxmlformats.org/officeDocument/2006/relationships/image" Target="../media/image20.png"/><Relationship Id="rId14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42.png"/><Relationship Id="rId3" Type="http://schemas.openxmlformats.org/officeDocument/2006/relationships/image" Target="../media/image27.png"/><Relationship Id="rId7" Type="http://schemas.openxmlformats.org/officeDocument/2006/relationships/image" Target="../media/image21.png"/><Relationship Id="rId12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13.png"/><Relationship Id="rId11" Type="http://schemas.openxmlformats.org/officeDocument/2006/relationships/image" Target="../media/image33.png"/><Relationship Id="rId5" Type="http://schemas.openxmlformats.org/officeDocument/2006/relationships/image" Target="../media/image15.png"/><Relationship Id="rId4" Type="http://schemas.openxmlformats.org/officeDocument/2006/relationships/image" Target="../media/image20.png"/><Relationship Id="rId1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1054" y="2474893"/>
            <a:ext cx="6712278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Count the money.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943" y="862924"/>
            <a:ext cx="6550451" cy="5169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943" y="857462"/>
            <a:ext cx="6550451" cy="51695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04633" y="2442989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37p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41965" y="1314995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80p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87067" y="3766011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£20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986016" y="4997354"/>
            <a:ext cx="1867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£10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5550" y="334776"/>
            <a:ext cx="749747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Count the money.</a:t>
            </a: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63874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56" y="4752605"/>
            <a:ext cx="2141844" cy="11844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1531" y="-15810"/>
            <a:ext cx="74974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Which of these represent £14?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410" y="4851972"/>
            <a:ext cx="2025005" cy="1039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65" y="5136146"/>
            <a:ext cx="885337" cy="788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91" y="5146106"/>
            <a:ext cx="885337" cy="788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992" y="4576572"/>
            <a:ext cx="885337" cy="7888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06" y="4582702"/>
            <a:ext cx="885337" cy="7888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108" y="5195930"/>
            <a:ext cx="776831" cy="68448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6359866" y="846951"/>
            <a:ext cx="1605736" cy="2671927"/>
            <a:chOff x="5774878" y="569249"/>
            <a:chExt cx="2060916" cy="3429341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5811" y="580146"/>
              <a:ext cx="1001537" cy="1135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410" y="569249"/>
              <a:ext cx="1001537" cy="1135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878" y="1961015"/>
              <a:ext cx="1001537" cy="11357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6826" y="2824251"/>
              <a:ext cx="1001537" cy="11357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02" y="1289995"/>
              <a:ext cx="1001537" cy="11357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7871" y="2862890"/>
              <a:ext cx="1001537" cy="113570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4257" y="1987053"/>
              <a:ext cx="1001537" cy="1135700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54" y="1074835"/>
            <a:ext cx="1001537" cy="8923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75" y="1119029"/>
            <a:ext cx="892336" cy="820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30" y="1119029"/>
            <a:ext cx="892336" cy="8205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85" y="1119029"/>
            <a:ext cx="892336" cy="8205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40" y="1119029"/>
            <a:ext cx="892336" cy="82057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256" y="2785500"/>
            <a:ext cx="2141844" cy="11844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59" y="2460295"/>
            <a:ext cx="776831" cy="6844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78" y="2459885"/>
            <a:ext cx="776831" cy="6844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59" y="3495192"/>
            <a:ext cx="776831" cy="6844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78" y="3494782"/>
            <a:ext cx="776831" cy="68448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1493" y="2623099"/>
            <a:ext cx="747045" cy="74704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7512" y="329518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56" y="4752605"/>
            <a:ext cx="2141844" cy="118445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1531" y="-15810"/>
            <a:ext cx="52756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Which of these represent £14?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4410" y="4851972"/>
            <a:ext cx="2025005" cy="103907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0265" y="5136146"/>
            <a:ext cx="885337" cy="78880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791" y="5146106"/>
            <a:ext cx="885337" cy="78880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992" y="4576572"/>
            <a:ext cx="885337" cy="7888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106" y="4582702"/>
            <a:ext cx="885337" cy="78880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108" y="5195930"/>
            <a:ext cx="776831" cy="684481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6370406" y="843489"/>
            <a:ext cx="1605736" cy="2671927"/>
            <a:chOff x="5774878" y="569249"/>
            <a:chExt cx="2060916" cy="3429341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5811" y="580146"/>
              <a:ext cx="1001537" cy="1135700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5410" y="569249"/>
              <a:ext cx="1001537" cy="1135700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74878" y="1961015"/>
              <a:ext cx="1001537" cy="1135700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6826" y="2824251"/>
              <a:ext cx="1001537" cy="1135700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07102" y="1289995"/>
              <a:ext cx="1001537" cy="1135700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07871" y="2862890"/>
              <a:ext cx="1001537" cy="1135700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4257" y="1987053"/>
              <a:ext cx="1001537" cy="1135700"/>
            </a:xfrm>
            <a:prstGeom prst="rect">
              <a:avLst/>
            </a:prstGeom>
          </p:spPr>
        </p:pic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54" y="1074835"/>
            <a:ext cx="1001537" cy="8923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175" y="1119029"/>
            <a:ext cx="892336" cy="820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430" y="1119029"/>
            <a:ext cx="892336" cy="8205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685" y="1119029"/>
            <a:ext cx="892336" cy="8205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40" y="1119029"/>
            <a:ext cx="892336" cy="82057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256" y="2785500"/>
            <a:ext cx="2141844" cy="118445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59" y="2460295"/>
            <a:ext cx="776831" cy="68448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378" y="2459885"/>
            <a:ext cx="776831" cy="68448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6659" y="3495192"/>
            <a:ext cx="776831" cy="68448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378" y="3494782"/>
            <a:ext cx="776831" cy="684481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6320364" y="771413"/>
            <a:ext cx="1677037" cy="2810289"/>
          </a:xfrm>
          <a:prstGeom prst="roundRect">
            <a:avLst>
              <a:gd name="adj" fmla="val 42443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Cross 3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687175" y="985367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481837" y="4642872"/>
            <a:ext cx="543587" cy="535115"/>
          </a:xfrm>
          <a:prstGeom prst="plus">
            <a:avLst>
              <a:gd name="adj" fmla="val 3807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Cross 3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382607" y="4822103"/>
            <a:ext cx="543587" cy="535115"/>
          </a:xfrm>
          <a:prstGeom prst="plus">
            <a:avLst>
              <a:gd name="adj" fmla="val 3881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732066" y="1421646"/>
            <a:ext cx="285775" cy="535711"/>
          </a:xfrm>
          <a:prstGeom prst="corner">
            <a:avLst>
              <a:gd name="adj1" fmla="val 40283"/>
              <a:gd name="adj2" fmla="val 3770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2805314" y="2352888"/>
            <a:ext cx="3028150" cy="1910937"/>
          </a:xfrm>
          <a:prstGeom prst="roundRect">
            <a:avLst>
              <a:gd name="adj" fmla="val 34178"/>
            </a:avLst>
          </a:prstGeom>
          <a:noFill/>
          <a:ln w="76200">
            <a:solidFill>
              <a:srgbClr val="92D050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705639" y="2739413"/>
            <a:ext cx="285775" cy="535711"/>
          </a:xfrm>
          <a:prstGeom prst="corner">
            <a:avLst>
              <a:gd name="adj1" fmla="val 41646"/>
              <a:gd name="adj2" fmla="val 37956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9148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042" y="1353675"/>
            <a:ext cx="951709" cy="948210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501" y="3983700"/>
            <a:ext cx="1026792" cy="11643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91782" y="52079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4626" y="5350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295384"/>
            <a:ext cx="79800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Who has the most money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?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Who has the </a:t>
            </a:r>
            <a:r>
              <a:rPr lang="en-GB" sz="2800" dirty="0" err="1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l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east?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500" y="1353675"/>
            <a:ext cx="951709" cy="94821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698" y="1327433"/>
            <a:ext cx="1000694" cy="100069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7489" y="1353675"/>
            <a:ext cx="951709" cy="94821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242" y="1353675"/>
            <a:ext cx="951709" cy="94821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031" y="1353675"/>
            <a:ext cx="951709" cy="94821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343" y="1353675"/>
            <a:ext cx="951709" cy="94821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7256" y="2583712"/>
            <a:ext cx="1119843" cy="111635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898" y="2725625"/>
            <a:ext cx="997741" cy="9175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651" y="2610732"/>
            <a:ext cx="997741" cy="9872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919" y="2660645"/>
            <a:ext cx="997741" cy="99774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632" y="4140504"/>
            <a:ext cx="965511" cy="850730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761" y="4025380"/>
            <a:ext cx="1026792" cy="1164337"/>
          </a:xfrm>
          <a:prstGeom prst="rect">
            <a:avLst/>
          </a:prstGeom>
        </p:spPr>
      </p:pic>
      <p:pic>
        <p:nvPicPr>
          <p:cNvPr id="52" name="Picture 51"/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8135" y="1353675"/>
            <a:ext cx="1159214" cy="846617"/>
          </a:xfrm>
          <a:prstGeom prst="rect">
            <a:avLst/>
          </a:prstGeom>
        </p:spPr>
      </p:pic>
      <p:pic>
        <p:nvPicPr>
          <p:cNvPr id="53" name="Picture 52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103" y="2683402"/>
            <a:ext cx="1211895" cy="885092"/>
          </a:xfrm>
          <a:prstGeom prst="rect">
            <a:avLst/>
          </a:prstGeom>
        </p:spPr>
      </p:pic>
      <p:pic>
        <p:nvPicPr>
          <p:cNvPr id="54" name="Picture 53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65386" y="4070551"/>
            <a:ext cx="1325711" cy="968217"/>
          </a:xfrm>
          <a:prstGeom prst="rect">
            <a:avLst/>
          </a:prstGeom>
        </p:spPr>
      </p:pic>
      <p:sp>
        <p:nvSpPr>
          <p:cNvPr id="55" name="TextBox 54"/>
          <p:cNvSpPr txBox="1"/>
          <p:nvPr/>
        </p:nvSpPr>
        <p:spPr>
          <a:xfrm>
            <a:off x="6823602" y="1615285"/>
            <a:ext cx="106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50p</a:t>
            </a:r>
          </a:p>
        </p:txBody>
      </p:sp>
      <p:cxnSp>
        <p:nvCxnSpPr>
          <p:cNvPr id="57" name="Straight Connector 56"/>
          <p:cNvCxnSpPr/>
          <p:nvPr/>
        </p:nvCxnSpPr>
        <p:spPr>
          <a:xfrm flipH="1">
            <a:off x="3990799" y="2696392"/>
            <a:ext cx="528424" cy="93500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3264583" y="2805649"/>
            <a:ext cx="326571" cy="66657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H="1">
            <a:off x="2397900" y="2702592"/>
            <a:ext cx="383907" cy="87555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4869531" y="2870629"/>
            <a:ext cx="326571" cy="666577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5199702" y="4293049"/>
            <a:ext cx="106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£5</a:t>
            </a:r>
          </a:p>
        </p:txBody>
      </p:sp>
      <p:cxnSp>
        <p:nvCxnSpPr>
          <p:cNvPr id="64" name="Straight Connector 63"/>
          <p:cNvCxnSpPr/>
          <p:nvPr/>
        </p:nvCxnSpPr>
        <p:spPr>
          <a:xfrm flipH="1">
            <a:off x="3204767" y="3995330"/>
            <a:ext cx="639063" cy="113285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4195400" y="4096897"/>
            <a:ext cx="529725" cy="95161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 flipH="1">
            <a:off x="2511917" y="4172085"/>
            <a:ext cx="401929" cy="80123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5822774" y="3037315"/>
            <a:ext cx="1063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73p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374631" y="2119393"/>
            <a:ext cx="150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Jack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374631" y="3466012"/>
            <a:ext cx="150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Amir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405365" y="4932504"/>
            <a:ext cx="1502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Mo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713579" y="5582467"/>
            <a:ext cx="7479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Mo has the most money. Jack has the least.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77" name="Rounded Rectangle 76"/>
          <p:cNvSpPr/>
          <p:nvPr/>
        </p:nvSpPr>
        <p:spPr>
          <a:xfrm>
            <a:off x="3017768" y="1529006"/>
            <a:ext cx="1109726" cy="6439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ounded Rectangle 77"/>
          <p:cNvSpPr/>
          <p:nvPr/>
        </p:nvSpPr>
        <p:spPr>
          <a:xfrm>
            <a:off x="4163076" y="1518728"/>
            <a:ext cx="1109726" cy="6439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5313746" y="1518727"/>
            <a:ext cx="1109726" cy="64399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5" grpId="0"/>
      <p:bldP spid="63" grpId="0"/>
      <p:bldP spid="71" grpId="0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782" y="52079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4626" y="535064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7512" y="323500"/>
            <a:ext cx="66208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Whitney is making 50p using only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silver coins.		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7221" y="4526578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649122" y="4370333"/>
            <a:ext cx="3647175" cy="1208244"/>
            <a:chOff x="3523360" y="2193062"/>
            <a:chExt cx="3135654" cy="1208244"/>
          </a:xfrm>
        </p:grpSpPr>
        <p:sp>
          <p:nvSpPr>
            <p:cNvPr id="18" name="Rounded Rectangular Callout 17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3398"/>
                <a:gd name="adj2" fmla="val 62378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631474" y="2200977"/>
              <a:ext cx="2994751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/>
                <a:t>There are lots of different ways to do this.</a:t>
              </a:r>
            </a:p>
          </p:txBody>
        </p: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162" y="1313083"/>
            <a:ext cx="1123157" cy="111965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43" y="2461139"/>
            <a:ext cx="951709" cy="9482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547" y="1313083"/>
            <a:ext cx="1038769" cy="92550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150" y="2887887"/>
            <a:ext cx="1000694" cy="100069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415" y="1320998"/>
            <a:ext cx="1038769" cy="9255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283" y="1328913"/>
            <a:ext cx="1038769" cy="92550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151" y="1336828"/>
            <a:ext cx="1038769" cy="92550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019" y="1344743"/>
            <a:ext cx="1038769" cy="92550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008" y="2892494"/>
            <a:ext cx="1000694" cy="100069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875" y="2946595"/>
            <a:ext cx="1038769" cy="92550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985" y="2461139"/>
            <a:ext cx="951709" cy="94821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27" y="2461139"/>
            <a:ext cx="951709" cy="94821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69" y="2461139"/>
            <a:ext cx="951709" cy="94821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11" y="2461139"/>
            <a:ext cx="951709" cy="94821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6143" y="2991949"/>
            <a:ext cx="951709" cy="94821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985" y="2991949"/>
            <a:ext cx="951709" cy="94821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7827" y="2991949"/>
            <a:ext cx="951709" cy="94821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3669" y="2991949"/>
            <a:ext cx="951709" cy="94821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511" y="2991949"/>
            <a:ext cx="951709" cy="9482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321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243" y="2216014"/>
            <a:ext cx="1001537" cy="89233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578" y="1367279"/>
            <a:ext cx="1001537" cy="9984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2605" y="1538752"/>
            <a:ext cx="892336" cy="7862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907" y="1950769"/>
            <a:ext cx="892336" cy="7862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451" y="2216014"/>
            <a:ext cx="1041724" cy="9579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743" y="1778676"/>
            <a:ext cx="1026135" cy="102236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40708" y="4373040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£2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16866" y="4373039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66p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 much does Whitney have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7221" y="878387"/>
            <a:ext cx="1375243" cy="169592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Whitney has £2 and 66p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066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7407E-6 L 0.16841 0.193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20" y="967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6 L 0.03437 0.2509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125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10972 0.19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86" y="990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0.04288 0.3145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5" y="1571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2691 0.3048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55" y="1523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16527 0.241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4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343" y="520053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3432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710100" y="4373038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£7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16866" y="4373039"/>
            <a:ext cx="19655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34p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 much does Rosie have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29" y="832169"/>
            <a:ext cx="1395823" cy="153352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2317349"/>
            <a:ext cx="948762" cy="93881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6" y="1761938"/>
            <a:ext cx="1064869" cy="120751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728" y="1085802"/>
            <a:ext cx="984862" cy="8774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0902" y="1689646"/>
            <a:ext cx="1757772" cy="90194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895" y="2503439"/>
            <a:ext cx="984862" cy="8774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004" y="2665387"/>
            <a:ext cx="984862" cy="87747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47" y="1436546"/>
            <a:ext cx="948762" cy="93881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34668" y="5065152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Rosie has £7 and 34p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5230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41389 0.1763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94" y="881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59259E-6 L -0.09601 0.2326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1162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22222E-6 L 0.21355 0.3592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677" y="17963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39236 0.270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18" y="13519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81481E-6 L 0.01285 0.1525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2" y="761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01441 0.128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2" y="641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50001 0.3048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1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" grpId="0"/>
      <p:bldP spid="14" grpId="0"/>
      <p:bldP spid="2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1599" y="43849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4443" y="58118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491320" y="1376638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5361310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381727" y="2958098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50p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4368141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3055114" y="2958098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5114" y="2958098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Straight Connector 28"/>
          <p:cNvCxnSpPr/>
          <p:nvPr/>
        </p:nvCxnSpPr>
        <p:spPr>
          <a:xfrm flipH="1">
            <a:off x="3388383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026517" y="2958098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2p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26517" y="2958098"/>
                <a:ext cx="1375154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243547" y="1384526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812991" y="2974677"/>
                <a:ext cx="1987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1p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2991" y="2974677"/>
                <a:ext cx="1987538" cy="523220"/>
              </a:xfrm>
              <a:prstGeom prst="rect">
                <a:avLst/>
              </a:prstGeom>
              <a:blipFill>
                <a:blip r:embed="rId14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663477" y="2987838"/>
                <a:ext cx="198753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63p 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63477" y="2987838"/>
                <a:ext cx="1987538" cy="523220"/>
              </a:xfrm>
              <a:prstGeom prst="rect">
                <a:avLst/>
              </a:prstGeom>
              <a:blipFill>
                <a:blip r:embed="rId15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17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8" grpId="0"/>
      <p:bldP spid="24" grpId="0" animBg="1"/>
      <p:bldP spid="6" grpId="0"/>
      <p:bldP spid="28" grpId="0"/>
      <p:bldP spid="30" grpId="0"/>
      <p:bldP spid="34" grpId="0"/>
      <p:bldP spid="3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501373" y="1200275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4368141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50p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278025" y="1355477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439314" y="2961191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1p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314" y="2961191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537874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313576" y="2977770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£1 and 61p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3576" y="2977770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12601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456901" y="1282010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3859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50p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2p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260255" y="1321049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1p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537874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£1 and 53p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74945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482346" y="1200276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3859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2p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6320316" y="1321992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1p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652" y="2947543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4352265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£1 and 13p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7914" y="2964122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0114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81530" y="-15810"/>
            <a:ext cx="6633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Alex has these coins.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765" y="812014"/>
            <a:ext cx="1405916" cy="169592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09682" y="3595292"/>
            <a:ext cx="66336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drops one of her coins.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How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much could she have left?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		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845" y="1308682"/>
            <a:ext cx="1225172" cy="122135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654" y="1426314"/>
            <a:ext cx="1091586" cy="100380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878" y="1415535"/>
            <a:ext cx="1091586" cy="96181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495" y="1356375"/>
            <a:ext cx="1091586" cy="108013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99" y="1414575"/>
            <a:ext cx="1133120" cy="1009571"/>
          </a:xfrm>
          <a:prstGeom prst="rect">
            <a:avLst/>
          </a:prstGeom>
        </p:spPr>
      </p:pic>
      <p:sp>
        <p:nvSpPr>
          <p:cNvPr id="24" name="Cross 2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314841" y="1392419"/>
            <a:ext cx="543587" cy="535115"/>
          </a:xfrm>
          <a:prstGeom prst="plus">
            <a:avLst>
              <a:gd name="adj" fmla="val 3806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 flipH="1">
            <a:off x="2428174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871322" y="2931126"/>
            <a:ext cx="1375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£1</a:t>
            </a:r>
          </a:p>
        </p:txBody>
      </p:sp>
      <p:cxnSp>
        <p:nvCxnSpPr>
          <p:cNvPr id="27" name="Straight Connector 26"/>
          <p:cNvCxnSpPr/>
          <p:nvPr/>
        </p:nvCxnSpPr>
        <p:spPr>
          <a:xfrm flipH="1">
            <a:off x="33859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50p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67537" y="2944612"/>
                <a:ext cx="1375154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10p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940" y="2944612"/>
                <a:ext cx="1375154" cy="523220"/>
              </a:xfrm>
              <a:prstGeom prst="rect">
                <a:avLst/>
              </a:prstGeom>
              <a:blipFill>
                <a:blip r:embed="rId1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1" name="Straight Connector 30"/>
          <p:cNvCxnSpPr/>
          <p:nvPr/>
        </p:nvCxnSpPr>
        <p:spPr>
          <a:xfrm flipH="1">
            <a:off x="5394380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343780" y="2947543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2p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780" y="2947543"/>
                <a:ext cx="3375663" cy="523220"/>
              </a:xfrm>
              <a:prstGeom prst="rect">
                <a:avLst/>
              </a:prstGeom>
              <a:blipFill>
                <a:blip r:embed="rId13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Straight Connector 25"/>
          <p:cNvCxnSpPr/>
          <p:nvPr/>
        </p:nvCxnSpPr>
        <p:spPr>
          <a:xfrm flipH="1">
            <a:off x="4352265" y="1308684"/>
            <a:ext cx="612384" cy="11154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218042" y="2964122"/>
                <a:ext cx="33756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£1 and 62p 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8042" y="2964122"/>
                <a:ext cx="3375663" cy="523220"/>
              </a:xfrm>
              <a:prstGeom prst="rect">
                <a:avLst/>
              </a:prstGeom>
              <a:blipFill>
                <a:blip r:embed="rId1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64059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6" grpId="0"/>
      <p:bldP spid="28" grpId="0"/>
      <p:bldP spid="30" grpId="0"/>
      <p:bldP spid="34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61045642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12.5|8.3|9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3.8|6.8|1|3.5|5.6|3.9|4.6|8.5|1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9|6.2|3.9|8.9|1.1|0.7|0.7|0.8|1.1|1.4|6.6|5.4|1|0.6|0.8|14.3|2.3|3.7|3.5|1.7|11.5|2.1|3.5|1.9|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6.8|5|5.4|3|4.3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5.3|11.8|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|4|2.8|6.1|3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13.4|2.6|2.2|6.5|0.8|0.8|0.7|0.8|0.7|0.7|0.8|1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3.1|0.8|0.8|0.5|1.1|0.6|1.1|1|1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0.9|0.6|0.5|0.5|0.7|0.7|0.6|0.7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2|0.9|1.1|0.6|0.9|0.6|0.8|0.8|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7|0.8|0.8|0.5|1.1|0.6|0.8|0.7|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www.w3.org/XML/1998/namespace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522d4c35-b548-4432-90ae-af4376e1c4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290CD7-7928-43C8-8EFC-9414DB37F94D}"/>
</file>

<file path=docProps/app.xml><?xml version="1.0" encoding="utf-8"?>
<Properties xmlns="http://schemas.openxmlformats.org/officeDocument/2006/extended-properties" xmlns:vt="http://schemas.openxmlformats.org/officeDocument/2006/docPropsVTypes">
  <TotalTime>14187</TotalTime>
  <Words>355</Words>
  <Application>Microsoft Office PowerPoint</Application>
  <PresentationFormat>On-screen Show (4:3)</PresentationFormat>
  <Paragraphs>114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Jackie Edmonds</cp:lastModifiedBy>
  <cp:revision>218</cp:revision>
  <dcterms:created xsi:type="dcterms:W3CDTF">2019-07-05T11:02:13Z</dcterms:created>
  <dcterms:modified xsi:type="dcterms:W3CDTF">2021-01-19T09:50:34Z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