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2449F3-80C1-4081-9EF6-A164AEDD9202}" v="22" dt="2021-01-21T01:14:44.6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932449F3-80C1-4081-9EF6-A164AEDD9202}"/>
    <pc:docChg chg="undo custSel addSld delSld modSld">
      <pc:chgData name="Lesley Tuson" userId="7eb0f776-13a5-4d05-b113-0b097e897dc1" providerId="ADAL" clId="{932449F3-80C1-4081-9EF6-A164AEDD9202}" dt="2021-01-21T01:14:56.500" v="226" actId="1076"/>
      <pc:docMkLst>
        <pc:docMk/>
      </pc:docMkLst>
      <pc:sldChg chg="delSp new del mod modClrScheme chgLayout">
        <pc:chgData name="Lesley Tuson" userId="7eb0f776-13a5-4d05-b113-0b097e897dc1" providerId="ADAL" clId="{932449F3-80C1-4081-9EF6-A164AEDD9202}" dt="2021-01-19T17:04:42.993" v="4" actId="2696"/>
        <pc:sldMkLst>
          <pc:docMk/>
          <pc:sldMk cId="422706131" sldId="256"/>
        </pc:sldMkLst>
        <pc:spChg chg="del">
          <ac:chgData name="Lesley Tuson" userId="7eb0f776-13a5-4d05-b113-0b097e897dc1" providerId="ADAL" clId="{932449F3-80C1-4081-9EF6-A164AEDD9202}" dt="2021-01-19T17:03:53.087" v="2" actId="700"/>
          <ac:spMkLst>
            <pc:docMk/>
            <pc:sldMk cId="422706131" sldId="256"/>
            <ac:spMk id="2" creationId="{9DC8B901-FCB8-444B-A8D3-8658A0BE5DBB}"/>
          </ac:spMkLst>
        </pc:spChg>
        <pc:spChg chg="del">
          <ac:chgData name="Lesley Tuson" userId="7eb0f776-13a5-4d05-b113-0b097e897dc1" providerId="ADAL" clId="{932449F3-80C1-4081-9EF6-A164AEDD9202}" dt="2021-01-19T17:03:53.087" v="2" actId="700"/>
          <ac:spMkLst>
            <pc:docMk/>
            <pc:sldMk cId="422706131" sldId="256"/>
            <ac:spMk id="3" creationId="{4ED2DF62-B9BA-423F-A7B6-55457A4A63EB}"/>
          </ac:spMkLst>
        </pc:spChg>
      </pc:sldChg>
      <pc:sldChg chg="del">
        <pc:chgData name="Lesley Tuson" userId="7eb0f776-13a5-4d05-b113-0b097e897dc1" providerId="ADAL" clId="{932449F3-80C1-4081-9EF6-A164AEDD9202}" dt="2021-01-19T17:03:36.371" v="0" actId="2696"/>
        <pc:sldMkLst>
          <pc:docMk/>
          <pc:sldMk cId="1804827105" sldId="256"/>
        </pc:sldMkLst>
      </pc:sldChg>
      <pc:sldChg chg="addSp delSp modSp add mod modTransition modAnim">
        <pc:chgData name="Lesley Tuson" userId="7eb0f776-13a5-4d05-b113-0b097e897dc1" providerId="ADAL" clId="{932449F3-80C1-4081-9EF6-A164AEDD9202}" dt="2021-01-20T13:28:20.494" v="194"/>
        <pc:sldMkLst>
          <pc:docMk/>
          <pc:sldMk cId="425614956" sldId="257"/>
        </pc:sldMkLst>
        <pc:spChg chg="add mod">
          <ac:chgData name="Lesley Tuson" userId="7eb0f776-13a5-4d05-b113-0b097e897dc1" providerId="ADAL" clId="{932449F3-80C1-4081-9EF6-A164AEDD9202}" dt="2021-01-20T12:58:31.201" v="46" actId="20577"/>
          <ac:spMkLst>
            <pc:docMk/>
            <pc:sldMk cId="425614956" sldId="257"/>
            <ac:spMk id="3" creationId="{0E33624B-D3DE-4D8C-80D8-F70C6C64A3C4}"/>
          </ac:spMkLst>
        </pc:spChg>
        <pc:spChg chg="add mod">
          <ac:chgData name="Lesley Tuson" userId="7eb0f776-13a5-4d05-b113-0b097e897dc1" providerId="ADAL" clId="{932449F3-80C1-4081-9EF6-A164AEDD9202}" dt="2021-01-20T12:58:13.017" v="45" actId="20577"/>
          <ac:spMkLst>
            <pc:docMk/>
            <pc:sldMk cId="425614956" sldId="257"/>
            <ac:spMk id="11" creationId="{BC866F3E-20E1-4312-8297-6B6CF9FFBEF5}"/>
          </ac:spMkLst>
        </pc:spChg>
        <pc:spChg chg="add mod">
          <ac:chgData name="Lesley Tuson" userId="7eb0f776-13a5-4d05-b113-0b097e897dc1" providerId="ADAL" clId="{932449F3-80C1-4081-9EF6-A164AEDD9202}" dt="2021-01-20T12:59:27.607" v="57" actId="1076"/>
          <ac:spMkLst>
            <pc:docMk/>
            <pc:sldMk cId="425614956" sldId="257"/>
            <ac:spMk id="12" creationId="{693F1C4A-9722-4B5C-A790-CCF990A87789}"/>
          </ac:spMkLst>
        </pc:spChg>
        <pc:spChg chg="add mod">
          <ac:chgData name="Lesley Tuson" userId="7eb0f776-13a5-4d05-b113-0b097e897dc1" providerId="ADAL" clId="{932449F3-80C1-4081-9EF6-A164AEDD9202}" dt="2021-01-20T13:00:46.816" v="64" actId="1076"/>
          <ac:spMkLst>
            <pc:docMk/>
            <pc:sldMk cId="425614956" sldId="257"/>
            <ac:spMk id="13" creationId="{ABAEBD9F-EECD-453D-9720-982E9274152A}"/>
          </ac:spMkLst>
        </pc:spChg>
        <pc:spChg chg="add">
          <ac:chgData name="Lesley Tuson" userId="7eb0f776-13a5-4d05-b113-0b097e897dc1" providerId="ADAL" clId="{932449F3-80C1-4081-9EF6-A164AEDD9202}" dt="2021-01-20T13:16:41.096" v="185" actId="11529"/>
          <ac:spMkLst>
            <pc:docMk/>
            <pc:sldMk cId="425614956" sldId="257"/>
            <ac:spMk id="15" creationId="{3720761D-1C29-40CE-8863-D3DA91F80690}"/>
          </ac:spMkLst>
        </pc:spChg>
        <pc:picChg chg="mod">
          <ac:chgData name="Lesley Tuson" userId="7eb0f776-13a5-4d05-b113-0b097e897dc1" providerId="ADAL" clId="{932449F3-80C1-4081-9EF6-A164AEDD9202}" dt="2021-01-19T17:04:52.182" v="8" actId="1076"/>
          <ac:picMkLst>
            <pc:docMk/>
            <pc:sldMk cId="425614956" sldId="257"/>
            <ac:picMk id="2" creationId="{79DFC9C0-FEB7-4444-A1CE-7957E9F6974F}"/>
          </ac:picMkLst>
        </pc:picChg>
        <pc:picChg chg="mod">
          <ac:chgData name="Lesley Tuson" userId="7eb0f776-13a5-4d05-b113-0b097e897dc1" providerId="ADAL" clId="{932449F3-80C1-4081-9EF6-A164AEDD9202}" dt="2021-01-19T17:04:51.277" v="7" actId="1076"/>
          <ac:picMkLst>
            <pc:docMk/>
            <pc:sldMk cId="425614956" sldId="257"/>
            <ac:picMk id="5" creationId="{186AE61F-A7FB-DF4C-9C1E-4BD058E0A955}"/>
          </ac:picMkLst>
        </pc:picChg>
        <pc:picChg chg="add del mod">
          <ac:chgData name="Lesley Tuson" userId="7eb0f776-13a5-4d05-b113-0b097e897dc1" providerId="ADAL" clId="{932449F3-80C1-4081-9EF6-A164AEDD9202}" dt="2021-01-20T13:26:10.310" v="193"/>
          <ac:picMkLst>
            <pc:docMk/>
            <pc:sldMk cId="425614956" sldId="257"/>
            <ac:picMk id="16" creationId="{6A013A32-0E5F-4408-B9E8-69756B5B7982}"/>
          </ac:picMkLst>
        </pc:picChg>
        <pc:picChg chg="add mod">
          <ac:chgData name="Lesley Tuson" userId="7eb0f776-13a5-4d05-b113-0b097e897dc1" providerId="ADAL" clId="{932449F3-80C1-4081-9EF6-A164AEDD9202}" dt="2021-01-20T13:28:20.494" v="194"/>
          <ac:picMkLst>
            <pc:docMk/>
            <pc:sldMk cId="425614956" sldId="257"/>
            <ac:picMk id="17" creationId="{B77AC20B-3007-4596-9D14-0A08E966FC67}"/>
          </ac:picMkLst>
        </pc:picChg>
      </pc:sldChg>
      <pc:sldChg chg="addSp delSp modSp new mod">
        <pc:chgData name="Lesley Tuson" userId="7eb0f776-13a5-4d05-b113-0b097e897dc1" providerId="ADAL" clId="{932449F3-80C1-4081-9EF6-A164AEDD9202}" dt="2021-01-20T21:08:25.884" v="203" actId="1076"/>
        <pc:sldMkLst>
          <pc:docMk/>
          <pc:sldMk cId="3055197010" sldId="258"/>
        </pc:sldMkLst>
        <pc:spChg chg="add mod">
          <ac:chgData name="Lesley Tuson" userId="7eb0f776-13a5-4d05-b113-0b097e897dc1" providerId="ADAL" clId="{932449F3-80C1-4081-9EF6-A164AEDD9202}" dt="2021-01-20T13:10:51.961" v="179" actId="20577"/>
          <ac:spMkLst>
            <pc:docMk/>
            <pc:sldMk cId="3055197010" sldId="258"/>
            <ac:spMk id="2" creationId="{0833806F-DE66-4938-A076-8BF39A21C1E5}"/>
          </ac:spMkLst>
        </pc:spChg>
        <pc:picChg chg="add del mod">
          <ac:chgData name="Lesley Tuson" userId="7eb0f776-13a5-4d05-b113-0b097e897dc1" providerId="ADAL" clId="{932449F3-80C1-4081-9EF6-A164AEDD9202}" dt="2021-01-20T21:07:50.809" v="197" actId="21"/>
          <ac:picMkLst>
            <pc:docMk/>
            <pc:sldMk cId="3055197010" sldId="258"/>
            <ac:picMk id="4" creationId="{30DF0D92-ABC5-4EFD-9F04-219E686CD7C2}"/>
          </ac:picMkLst>
        </pc:picChg>
        <pc:picChg chg="add mod">
          <ac:chgData name="Lesley Tuson" userId="7eb0f776-13a5-4d05-b113-0b097e897dc1" providerId="ADAL" clId="{932449F3-80C1-4081-9EF6-A164AEDD9202}" dt="2021-01-20T13:29:23.616" v="195"/>
          <ac:picMkLst>
            <pc:docMk/>
            <pc:sldMk cId="3055197010" sldId="258"/>
            <ac:picMk id="5" creationId="{C1AC5C74-A921-4581-8CB7-3EA08E4C46B5}"/>
          </ac:picMkLst>
        </pc:picChg>
        <pc:picChg chg="add mod">
          <ac:chgData name="Lesley Tuson" userId="7eb0f776-13a5-4d05-b113-0b097e897dc1" providerId="ADAL" clId="{932449F3-80C1-4081-9EF6-A164AEDD9202}" dt="2021-01-20T21:08:25.884" v="203" actId="1076"/>
          <ac:picMkLst>
            <pc:docMk/>
            <pc:sldMk cId="3055197010" sldId="258"/>
            <ac:picMk id="6" creationId="{DA9C0D5A-36FB-4EC2-89DA-387429DFA342}"/>
          </ac:picMkLst>
        </pc:picChg>
      </pc:sldChg>
      <pc:sldChg chg="addSp delSp modSp new mod">
        <pc:chgData name="Lesley Tuson" userId="7eb0f776-13a5-4d05-b113-0b097e897dc1" providerId="ADAL" clId="{932449F3-80C1-4081-9EF6-A164AEDD9202}" dt="2021-01-21T01:14:56.500" v="226" actId="1076"/>
        <pc:sldMkLst>
          <pc:docMk/>
          <pc:sldMk cId="2143009209" sldId="259"/>
        </pc:sldMkLst>
        <pc:picChg chg="add del mod">
          <ac:chgData name="Lesley Tuson" userId="7eb0f776-13a5-4d05-b113-0b097e897dc1" providerId="ADAL" clId="{932449F3-80C1-4081-9EF6-A164AEDD9202}" dt="2021-01-20T21:08:31.576" v="204" actId="21"/>
          <ac:picMkLst>
            <pc:docMk/>
            <pc:sldMk cId="2143009209" sldId="259"/>
            <ac:picMk id="3" creationId="{13216A7F-A31E-4D2B-89F0-9DF02C078ED8}"/>
          </ac:picMkLst>
        </pc:picChg>
        <pc:picChg chg="add mod">
          <ac:chgData name="Lesley Tuson" userId="7eb0f776-13a5-4d05-b113-0b097e897dc1" providerId="ADAL" clId="{932449F3-80C1-4081-9EF6-A164AEDD9202}" dt="2021-01-21T01:14:56.500" v="226" actId="1076"/>
          <ac:picMkLst>
            <pc:docMk/>
            <pc:sldMk cId="2143009209" sldId="259"/>
            <ac:picMk id="3" creationId="{52D7A914-E6B4-4C03-893E-6936C3434952}"/>
          </ac:picMkLst>
        </pc:picChg>
        <pc:picChg chg="add mod">
          <ac:chgData name="Lesley Tuson" userId="7eb0f776-13a5-4d05-b113-0b097e897dc1" providerId="ADAL" clId="{932449F3-80C1-4081-9EF6-A164AEDD9202}" dt="2021-01-20T13:31:07.500" v="196"/>
          <ac:picMkLst>
            <pc:docMk/>
            <pc:sldMk cId="2143009209" sldId="259"/>
            <ac:picMk id="4" creationId="{D7A356BA-1A64-46C8-A96C-E460741C9E58}"/>
          </ac:picMkLst>
        </pc:picChg>
        <pc:picChg chg="add del mod">
          <ac:chgData name="Lesley Tuson" userId="7eb0f776-13a5-4d05-b113-0b097e897dc1" providerId="ADAL" clId="{932449F3-80C1-4081-9EF6-A164AEDD9202}" dt="2021-01-20T21:10:16.519" v="220" actId="21"/>
          <ac:picMkLst>
            <pc:docMk/>
            <pc:sldMk cId="2143009209" sldId="259"/>
            <ac:picMk id="5" creationId="{6FBC22F0-6BF0-41A1-B25D-CF0F78E0E37D}"/>
          </ac:picMkLst>
        </pc:picChg>
        <pc:picChg chg="add mod">
          <ac:chgData name="Lesley Tuson" userId="7eb0f776-13a5-4d05-b113-0b097e897dc1" providerId="ADAL" clId="{932449F3-80C1-4081-9EF6-A164AEDD9202}" dt="2021-01-20T21:09:38.917" v="219" actId="1076"/>
          <ac:picMkLst>
            <pc:docMk/>
            <pc:sldMk cId="2143009209" sldId="259"/>
            <ac:picMk id="7" creationId="{0B2CC65F-C15F-4CCD-B622-4780B9EB8F8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403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116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848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500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270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74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044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70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342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25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626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584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746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0" r:id="rId6"/>
    <p:sldLayoutId id="2147483746" r:id="rId7"/>
    <p:sldLayoutId id="2147483747" r:id="rId8"/>
    <p:sldLayoutId id="2147483748" r:id="rId9"/>
    <p:sldLayoutId id="2147483749" r:id="rId10"/>
    <p:sldLayoutId id="2147483751" r:id="rId11"/>
    <p:sldLayoutId id="2147483758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DFC9C0-FEB7-4444-A1CE-7957E9F697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5114" y="1098199"/>
            <a:ext cx="8675360" cy="477967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99939" y="813677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9732818" y="1343891"/>
            <a:ext cx="346364" cy="49020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9743329" y="1834095"/>
            <a:ext cx="225016" cy="4241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37E37577-3484-4597-A577-C2FD950B63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4891" y="1087698"/>
            <a:ext cx="1774090" cy="8596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5F639B-456F-4608-8393-1486A23455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17108" y="2055859"/>
            <a:ext cx="1774090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8B070C1-E973-4BC0-AE88-2A8DC2D857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34466" y="3046452"/>
            <a:ext cx="1774090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04253" y="5184883"/>
            <a:ext cx="1335140" cy="8596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E33624B-D3DE-4D8C-80D8-F70C6C64A3C4}"/>
              </a:ext>
            </a:extLst>
          </p:cNvPr>
          <p:cNvSpPr txBox="1"/>
          <p:nvPr/>
        </p:nvSpPr>
        <p:spPr>
          <a:xfrm>
            <a:off x="1651246" y="6044494"/>
            <a:ext cx="2751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5)   435 X 27 = 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866F3E-20E1-4312-8297-6B6CF9FFBEF5}"/>
              </a:ext>
            </a:extLst>
          </p:cNvPr>
          <p:cNvSpPr txBox="1"/>
          <p:nvPr/>
        </p:nvSpPr>
        <p:spPr>
          <a:xfrm>
            <a:off x="6801463" y="6078954"/>
            <a:ext cx="221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6)  435 ÷ 5 =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3F1C4A-9722-4B5C-A790-CCF990A87789}"/>
              </a:ext>
            </a:extLst>
          </p:cNvPr>
          <p:cNvSpPr txBox="1"/>
          <p:nvPr/>
        </p:nvSpPr>
        <p:spPr>
          <a:xfrm>
            <a:off x="4190056" y="6047452"/>
            <a:ext cx="1259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11,745</a:t>
            </a:r>
            <a:endParaRPr lang="en-GB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AEBD9F-EECD-453D-9720-982E9274152A}"/>
              </a:ext>
            </a:extLst>
          </p:cNvPr>
          <p:cNvSpPr txBox="1"/>
          <p:nvPr/>
        </p:nvSpPr>
        <p:spPr>
          <a:xfrm>
            <a:off x="9015847" y="6078954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</a:t>
            </a:r>
            <a:endParaRPr lang="en-GB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20761D-1C29-40CE-8863-D3DA91F80690}"/>
              </a:ext>
            </a:extLst>
          </p:cNvPr>
          <p:cNvSpPr/>
          <p:nvPr/>
        </p:nvSpPr>
        <p:spPr>
          <a:xfrm>
            <a:off x="9968345" y="3429000"/>
            <a:ext cx="1167015" cy="1102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B77AC20B-3007-4596-9D14-0A08E966FC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520"/>
    </mc:Choice>
    <mc:Fallback xmlns="">
      <p:transition spd="slow" advTm="123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2" grpId="0"/>
      <p:bldP spid="13" grpId="0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33806F-DE66-4938-A076-8BF39A21C1E5}"/>
              </a:ext>
            </a:extLst>
          </p:cNvPr>
          <p:cNvSpPr txBox="1"/>
          <p:nvPr/>
        </p:nvSpPr>
        <p:spPr>
          <a:xfrm>
            <a:off x="1148080" y="955040"/>
            <a:ext cx="43059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27 X 15 = (20 X 15) + (7 X 15)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= 300 + 105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= 405  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1AC5C74-A921-4581-8CB7-3EA08E4C46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6" name="Picture 5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DA9C0D5A-36FB-4EC2-89DA-387429DFA3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73182" y="2381520"/>
            <a:ext cx="4590742" cy="344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19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32"/>
    </mc:Choice>
    <mc:Fallback xmlns="">
      <p:transition spd="slow" advTm="47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7A356BA-1A64-46C8-A96C-E460741C9E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7" name="Picture 6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0B2CC65F-C15F-4CCD-B622-4780B9EB8F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00481" y="1519508"/>
            <a:ext cx="4414712" cy="3311034"/>
          </a:xfrm>
          <a:prstGeom prst="rect">
            <a:avLst/>
          </a:prstGeom>
        </p:spPr>
      </p:pic>
      <p:pic>
        <p:nvPicPr>
          <p:cNvPr id="3" name="Picture 2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52D7A914-E6B4-4C03-893E-6936C34349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609" y="1187018"/>
            <a:ext cx="5978617" cy="448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00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47"/>
    </mc:Choice>
    <mc:Fallback xmlns="">
      <p:transition spd="slow" advTm="87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19.7|16.2|5.3|22.9|17.1|3.5"/>
</p:tagLst>
</file>

<file path=ppt/theme/theme1.xml><?xml version="1.0" encoding="utf-8"?>
<a:theme xmlns:a="http://schemas.openxmlformats.org/drawingml/2006/main" name="SketchyVTI">
  <a:themeElements>
    <a:clrScheme name="AnalogousFromLightSeed_2SEEDS">
      <a:dk1>
        <a:srgbClr val="000000"/>
      </a:dk1>
      <a:lt1>
        <a:srgbClr val="FFFFFF"/>
      </a:lt1>
      <a:dk2>
        <a:srgbClr val="412425"/>
      </a:dk2>
      <a:lt2>
        <a:srgbClr val="E8E2E4"/>
      </a:lt2>
      <a:accent1>
        <a:srgbClr val="75AB94"/>
      </a:accent1>
      <a:accent2>
        <a:srgbClr val="82AC89"/>
      </a:accent2>
      <a:accent3>
        <a:srgbClr val="80A9A9"/>
      </a:accent3>
      <a:accent4>
        <a:srgbClr val="BA7FA8"/>
      </a:accent4>
      <a:accent5>
        <a:srgbClr val="C492A0"/>
      </a:accent5>
      <a:accent6>
        <a:srgbClr val="BA877F"/>
      </a:accent6>
      <a:hlink>
        <a:srgbClr val="AE6986"/>
      </a:hlink>
      <a:folHlink>
        <a:srgbClr val="7F7F7F"/>
      </a:folHlink>
    </a:clrScheme>
    <a:fontScheme name="Custom 2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AAC83C4-FB70-4D4F-A9A0-C8F082D54A7F}"/>
</file>

<file path=customXml/itemProps2.xml><?xml version="1.0" encoding="utf-8"?>
<ds:datastoreItem xmlns:ds="http://schemas.openxmlformats.org/officeDocument/2006/customXml" ds:itemID="{92504F4E-EE34-45F4-94C5-29761D968AF6}"/>
</file>

<file path=customXml/itemProps3.xml><?xml version="1.0" encoding="utf-8"?>
<ds:datastoreItem xmlns:ds="http://schemas.openxmlformats.org/officeDocument/2006/customXml" ds:itemID="{7115B8CE-60EA-469A-B4D5-6266F8DE5631}"/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45</Words>
  <Application>Microsoft Office PowerPoint</Application>
  <PresentationFormat>Widescreen</PresentationFormat>
  <Paragraphs>8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Modern Love</vt:lpstr>
      <vt:lpstr>The Hand</vt:lpstr>
      <vt:lpstr>SketchyVTI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1</cp:revision>
  <dcterms:created xsi:type="dcterms:W3CDTF">2021-01-19T16:45:26Z</dcterms:created>
  <dcterms:modified xsi:type="dcterms:W3CDTF">2021-01-21T01:15:15Z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