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3" r:id="rId3"/>
    <p:sldId id="291" r:id="rId4"/>
    <p:sldId id="267" r:id="rId5"/>
    <p:sldId id="292" r:id="rId6"/>
    <p:sldId id="29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vimeo.com/498265698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Wednesday </a:t>
            </a:r>
            <a:r>
              <a:rPr lang="en-GB" b="1" u="sng" dirty="0" smtClean="0"/>
              <a:t>27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 To </a:t>
            </a:r>
            <a:r>
              <a:rPr lang="en-GB" b="1" u="sng" dirty="0" smtClean="0"/>
              <a:t>work on correspondence problems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1066800" y="1838325"/>
            <a:ext cx="9334500" cy="4351338"/>
          </a:xfrm>
        </p:spPr>
        <p:txBody>
          <a:bodyPr>
            <a:normAutofit fontScale="25000" lnSpcReduction="20000"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12800" u="sng" dirty="0" smtClean="0"/>
              <a:t>Times Tables</a:t>
            </a:r>
            <a:endParaRPr lang="en-GB" sz="12800" u="sng" dirty="0"/>
          </a:p>
          <a:p>
            <a:pPr marL="0" indent="0">
              <a:buNone/>
            </a:pPr>
            <a:endParaRPr lang="en-GB" sz="12800" u="sng" dirty="0"/>
          </a:p>
          <a:p>
            <a:pPr marL="0" indent="0">
              <a:buNone/>
            </a:pPr>
            <a:r>
              <a:rPr lang="en-GB" sz="12800" u="sng" dirty="0" smtClean="0"/>
              <a:t>Video</a:t>
            </a:r>
            <a:r>
              <a:rPr lang="en-GB" sz="12800" u="sng" dirty="0"/>
              <a:t>: </a:t>
            </a:r>
            <a:r>
              <a:rPr lang="en-GB" sz="12800" u="sng" dirty="0">
                <a:hlinkClick r:id="rId2"/>
              </a:rPr>
              <a:t>https://</a:t>
            </a:r>
            <a:r>
              <a:rPr lang="en-GB" sz="12800" u="sng" dirty="0" smtClean="0">
                <a:hlinkClick r:id="rId2"/>
              </a:rPr>
              <a:t>vimeo.com/498265698</a:t>
            </a:r>
            <a:r>
              <a:rPr lang="en-GB" sz="12800" u="sng" dirty="0" smtClean="0"/>
              <a:t> </a:t>
            </a:r>
            <a:endParaRPr lang="en-GB" sz="12800" u="sng" dirty="0" smtClean="0"/>
          </a:p>
          <a:p>
            <a:pPr marL="0" indent="0">
              <a:buNone/>
            </a:pPr>
            <a:endParaRPr lang="en-GB" sz="12800" dirty="0"/>
          </a:p>
          <a:p>
            <a:pPr marL="0" indent="0">
              <a:buNone/>
            </a:pPr>
            <a:r>
              <a:rPr lang="en-GB" sz="12800" dirty="0"/>
              <a:t>Worksheet found under your home learning</a:t>
            </a:r>
          </a:p>
          <a:p>
            <a:pPr marL="0" indent="0">
              <a:buNone/>
            </a:pPr>
            <a:r>
              <a:rPr lang="en-GB" sz="12800" dirty="0"/>
              <a:t>Mark your work using the </a:t>
            </a:r>
            <a:r>
              <a:rPr lang="en-GB" sz="12800" dirty="0" smtClean="0"/>
              <a:t>answers.</a:t>
            </a:r>
          </a:p>
          <a:p>
            <a:pPr marL="0" indent="0">
              <a:buNone/>
            </a:pPr>
            <a:r>
              <a:rPr lang="en-GB" sz="800" dirty="0" smtClean="0"/>
              <a:t>.</a:t>
            </a:r>
          </a:p>
          <a:p>
            <a:r>
              <a:rPr lang="en-GB" sz="100" dirty="0" smtClean="0"/>
              <a:t>nominator </a:t>
            </a:r>
            <a:endParaRPr lang="en-GB" sz="1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00" y="4913840"/>
            <a:ext cx="10144623" cy="10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6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Times Tables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6 times table</a:t>
            </a:r>
          </a:p>
          <a:p>
            <a:pPr marL="0" indent="0">
              <a:buNone/>
            </a:pPr>
            <a:r>
              <a:rPr lang="en-GB" dirty="0" smtClean="0"/>
              <a:t>How quick are you at finding the answers.</a:t>
            </a:r>
          </a:p>
          <a:p>
            <a:pPr marL="0" indent="0">
              <a:buNone/>
            </a:pPr>
            <a:r>
              <a:rPr lang="en-GB" dirty="0" smtClean="0"/>
              <a:t>Use Hit the Button if you needs some more support.  </a:t>
            </a:r>
            <a:endParaRPr lang="en-GB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Now question yourself on the </a:t>
            </a:r>
            <a:r>
              <a:rPr lang="en-GB" dirty="0" smtClean="0"/>
              <a:t>6 </a:t>
            </a:r>
            <a:r>
              <a:rPr lang="en-GB" dirty="0" smtClean="0"/>
              <a:t>times table. </a:t>
            </a:r>
          </a:p>
          <a:p>
            <a:pPr marL="0" indent="0">
              <a:buNone/>
            </a:pPr>
            <a:r>
              <a:rPr lang="en-GB" u="sng" dirty="0" smtClean="0"/>
              <a:t>Extension:</a:t>
            </a:r>
          </a:p>
          <a:p>
            <a:pPr marL="0" indent="0">
              <a:buNone/>
            </a:pPr>
            <a:r>
              <a:rPr lang="en-GB" dirty="0" smtClean="0"/>
              <a:t>Multiples of 10 examples: </a:t>
            </a:r>
          </a:p>
          <a:p>
            <a:pPr marL="0" indent="0">
              <a:buNone/>
            </a:pPr>
            <a:r>
              <a:rPr lang="en-GB" dirty="0" smtClean="0"/>
              <a:t>30 x 4</a:t>
            </a:r>
          </a:p>
          <a:p>
            <a:pPr marL="0" indent="0">
              <a:buNone/>
            </a:pPr>
            <a:r>
              <a:rPr lang="en-GB" dirty="0" smtClean="0"/>
              <a:t>3 x 40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3985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849" y="833392"/>
            <a:ext cx="9596803" cy="483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58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Listen to the video and complete the sheet and mark your work. 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06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Reasoning</a:t>
            </a:r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004" y="152400"/>
            <a:ext cx="5157909" cy="617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445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8774" y="1346818"/>
            <a:ext cx="3463823" cy="234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35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08B0674-AE43-4FD7-B3DD-D933166CFFDF}"/>
</file>

<file path=customXml/itemProps2.xml><?xml version="1.0" encoding="utf-8"?>
<ds:datastoreItem xmlns:ds="http://schemas.openxmlformats.org/officeDocument/2006/customXml" ds:itemID="{056BB4DF-EDE9-4662-99D7-EF3732AFBC93}"/>
</file>

<file path=customXml/itemProps3.xml><?xml version="1.0" encoding="utf-8"?>
<ds:datastoreItem xmlns:ds="http://schemas.openxmlformats.org/officeDocument/2006/customXml" ds:itemID="{863868BA-ACCD-4F9D-A466-B1C0C81E9990}"/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87</Words>
  <Application>Microsoft Office PowerPoint</Application>
  <PresentationFormat>Widescreen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Wednesday 27 January 2021 LI:  To work on correspondence problems</vt:lpstr>
      <vt:lpstr>Times Tables</vt:lpstr>
      <vt:lpstr>PowerPoint Presentation</vt:lpstr>
      <vt:lpstr>Listen to the video and complete the sheet and mark your work. </vt:lpstr>
      <vt:lpstr>Reasoning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77</cp:revision>
  <dcterms:created xsi:type="dcterms:W3CDTF">2021-01-05T14:00:25Z</dcterms:created>
  <dcterms:modified xsi:type="dcterms:W3CDTF">2021-01-21T13:43:28Z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