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5BBAE6-CDFD-45D8-B483-8D4BDADE246D}" v="28" dt="2021-01-21T13:55:43.0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sley Tuson" userId="7eb0f776-13a5-4d05-b113-0b097e897dc1" providerId="ADAL" clId="{B75BBAE6-CDFD-45D8-B483-8D4BDADE246D}"/>
    <pc:docChg chg="undo custSel mod addSld modSld sldOrd">
      <pc:chgData name="Lesley Tuson" userId="7eb0f776-13a5-4d05-b113-0b097e897dc1" providerId="ADAL" clId="{B75BBAE6-CDFD-45D8-B483-8D4BDADE246D}" dt="2021-01-21T13:55:43.085" v="254"/>
      <pc:docMkLst>
        <pc:docMk/>
      </pc:docMkLst>
      <pc:sldChg chg="addSp modSp mod modAnim">
        <pc:chgData name="Lesley Tuson" userId="7eb0f776-13a5-4d05-b113-0b097e897dc1" providerId="ADAL" clId="{B75BBAE6-CDFD-45D8-B483-8D4BDADE246D}" dt="2021-01-21T13:43:33.330" v="227"/>
        <pc:sldMkLst>
          <pc:docMk/>
          <pc:sldMk cId="3252989589" sldId="257"/>
        </pc:sldMkLst>
        <pc:spChg chg="add mod">
          <ac:chgData name="Lesley Tuson" userId="7eb0f776-13a5-4d05-b113-0b097e897dc1" providerId="ADAL" clId="{B75BBAE6-CDFD-45D8-B483-8D4BDADE246D}" dt="2021-01-20T18:50:06.719" v="43" actId="1076"/>
          <ac:spMkLst>
            <pc:docMk/>
            <pc:sldMk cId="3252989589" sldId="257"/>
            <ac:spMk id="2" creationId="{621DD075-99E5-4D46-B6E7-23025D894035}"/>
          </ac:spMkLst>
        </pc:spChg>
        <pc:spChg chg="add mod">
          <ac:chgData name="Lesley Tuson" userId="7eb0f776-13a5-4d05-b113-0b097e897dc1" providerId="ADAL" clId="{B75BBAE6-CDFD-45D8-B483-8D4BDADE246D}" dt="2021-01-20T18:49:56.191" v="42" actId="1076"/>
          <ac:spMkLst>
            <pc:docMk/>
            <pc:sldMk cId="3252989589" sldId="257"/>
            <ac:spMk id="3" creationId="{2EF3FC39-F690-4017-AEE3-A824F3A1DA30}"/>
          </ac:spMkLst>
        </pc:spChg>
        <pc:spChg chg="add mod">
          <ac:chgData name="Lesley Tuson" userId="7eb0f776-13a5-4d05-b113-0b097e897dc1" providerId="ADAL" clId="{B75BBAE6-CDFD-45D8-B483-8D4BDADE246D}" dt="2021-01-20T18:52:03.311" v="87" actId="14100"/>
          <ac:spMkLst>
            <pc:docMk/>
            <pc:sldMk cId="3252989589" sldId="257"/>
            <ac:spMk id="9" creationId="{BCB19483-D00A-4BE4-A5C9-4ADC225D7849}"/>
          </ac:spMkLst>
        </pc:spChg>
        <pc:spChg chg="add mod">
          <ac:chgData name="Lesley Tuson" userId="7eb0f776-13a5-4d05-b113-0b097e897dc1" providerId="ADAL" clId="{B75BBAE6-CDFD-45D8-B483-8D4BDADE246D}" dt="2021-01-20T18:52:45.062" v="94" actId="1076"/>
          <ac:spMkLst>
            <pc:docMk/>
            <pc:sldMk cId="3252989589" sldId="257"/>
            <ac:spMk id="10" creationId="{F55C8515-6680-4F95-9A1F-C4B169EC3837}"/>
          </ac:spMkLst>
        </pc:spChg>
        <pc:spChg chg="add mod">
          <ac:chgData name="Lesley Tuson" userId="7eb0f776-13a5-4d05-b113-0b097e897dc1" providerId="ADAL" clId="{B75BBAE6-CDFD-45D8-B483-8D4BDADE246D}" dt="2021-01-20T18:54:15.854" v="106" actId="1076"/>
          <ac:spMkLst>
            <pc:docMk/>
            <pc:sldMk cId="3252989589" sldId="257"/>
            <ac:spMk id="15" creationId="{D4BA81CB-64EF-4F11-A1DA-5907991AD490}"/>
          </ac:spMkLst>
        </pc:spChg>
        <pc:spChg chg="add mod">
          <ac:chgData name="Lesley Tuson" userId="7eb0f776-13a5-4d05-b113-0b097e897dc1" providerId="ADAL" clId="{B75BBAE6-CDFD-45D8-B483-8D4BDADE246D}" dt="2021-01-20T18:54:52.206" v="117" actId="20577"/>
          <ac:spMkLst>
            <pc:docMk/>
            <pc:sldMk cId="3252989589" sldId="257"/>
            <ac:spMk id="16" creationId="{0FA8407B-A35C-4CAD-80AE-FE007B2E4B7D}"/>
          </ac:spMkLst>
        </pc:spChg>
        <pc:picChg chg="mod">
          <ac:chgData name="Lesley Tuson" userId="7eb0f776-13a5-4d05-b113-0b097e897dc1" providerId="ADAL" clId="{B75BBAE6-CDFD-45D8-B483-8D4BDADE246D}" dt="2021-01-20T18:52:10.294" v="88" actId="1076"/>
          <ac:picMkLst>
            <pc:docMk/>
            <pc:sldMk cId="3252989589" sldId="257"/>
            <ac:picMk id="12" creationId="{ABD91C48-A009-4A5E-BC89-A17954C33627}"/>
          </ac:picMkLst>
        </pc:picChg>
        <pc:picChg chg="add mod">
          <ac:chgData name="Lesley Tuson" userId="7eb0f776-13a5-4d05-b113-0b097e897dc1" providerId="ADAL" clId="{B75BBAE6-CDFD-45D8-B483-8D4BDADE246D}" dt="2021-01-21T13:43:33.330" v="227"/>
          <ac:picMkLst>
            <pc:docMk/>
            <pc:sldMk cId="3252989589" sldId="257"/>
            <ac:picMk id="17" creationId="{F0BFED98-6D2D-4A60-9C25-DD3A44680777}"/>
          </ac:picMkLst>
        </pc:picChg>
      </pc:sldChg>
      <pc:sldChg chg="addSp delSp modSp new mod">
        <pc:chgData name="Lesley Tuson" userId="7eb0f776-13a5-4d05-b113-0b097e897dc1" providerId="ADAL" clId="{B75BBAE6-CDFD-45D8-B483-8D4BDADE246D}" dt="2021-01-21T13:44:07.177" v="228"/>
        <pc:sldMkLst>
          <pc:docMk/>
          <pc:sldMk cId="3909138055" sldId="258"/>
        </pc:sldMkLst>
        <pc:spChg chg="add mod">
          <ac:chgData name="Lesley Tuson" userId="7eb0f776-13a5-4d05-b113-0b097e897dc1" providerId="ADAL" clId="{B75BBAE6-CDFD-45D8-B483-8D4BDADE246D}" dt="2021-01-20T18:58:04.711" v="209" actId="207"/>
          <ac:spMkLst>
            <pc:docMk/>
            <pc:sldMk cId="3909138055" sldId="258"/>
            <ac:spMk id="4" creationId="{DF5C1176-4DFD-4431-BCBA-BB99CD8D0327}"/>
          </ac:spMkLst>
        </pc:spChg>
        <pc:spChg chg="add mod">
          <ac:chgData name="Lesley Tuson" userId="7eb0f776-13a5-4d05-b113-0b097e897dc1" providerId="ADAL" clId="{B75BBAE6-CDFD-45D8-B483-8D4BDADE246D}" dt="2021-01-20T18:57:49.694" v="205" actId="1076"/>
          <ac:spMkLst>
            <pc:docMk/>
            <pc:sldMk cId="3909138055" sldId="258"/>
            <ac:spMk id="5" creationId="{D4FAE255-C74F-4DD8-97AD-41121BC4A79A}"/>
          </ac:spMkLst>
        </pc:spChg>
        <pc:spChg chg="add mod">
          <ac:chgData name="Lesley Tuson" userId="7eb0f776-13a5-4d05-b113-0b097e897dc1" providerId="ADAL" clId="{B75BBAE6-CDFD-45D8-B483-8D4BDADE246D}" dt="2021-01-20T18:57:59.046" v="208" actId="1076"/>
          <ac:spMkLst>
            <pc:docMk/>
            <pc:sldMk cId="3909138055" sldId="258"/>
            <ac:spMk id="7" creationId="{DA20D540-508F-499E-97DE-07AAF5848613}"/>
          </ac:spMkLst>
        </pc:spChg>
        <pc:picChg chg="add del">
          <ac:chgData name="Lesley Tuson" userId="7eb0f776-13a5-4d05-b113-0b097e897dc1" providerId="ADAL" clId="{B75BBAE6-CDFD-45D8-B483-8D4BDADE246D}" dt="2021-01-20T18:55:20.370" v="120"/>
          <ac:picMkLst>
            <pc:docMk/>
            <pc:sldMk cId="3909138055" sldId="258"/>
            <ac:picMk id="2" creationId="{E5DA9B83-D64F-4D9B-BD73-54AB35484B5B}"/>
          </ac:picMkLst>
        </pc:picChg>
        <pc:picChg chg="add mod">
          <ac:chgData name="Lesley Tuson" userId="7eb0f776-13a5-4d05-b113-0b097e897dc1" providerId="ADAL" clId="{B75BBAE6-CDFD-45D8-B483-8D4BDADE246D}" dt="2021-01-21T13:44:07.177" v="228"/>
          <ac:picMkLst>
            <pc:docMk/>
            <pc:sldMk cId="3909138055" sldId="258"/>
            <ac:picMk id="2" creationId="{FF51CA08-3488-4FEB-8C1C-F22D6840C3CD}"/>
          </ac:picMkLst>
        </pc:picChg>
        <pc:picChg chg="add">
          <ac:chgData name="Lesley Tuson" userId="7eb0f776-13a5-4d05-b113-0b097e897dc1" providerId="ADAL" clId="{B75BBAE6-CDFD-45D8-B483-8D4BDADE246D}" dt="2021-01-20T18:55:35.774" v="121"/>
          <ac:picMkLst>
            <pc:docMk/>
            <pc:sldMk cId="3909138055" sldId="258"/>
            <ac:picMk id="3" creationId="{2ECC6129-1954-48BF-8419-C6ABF1E9FD79}"/>
          </ac:picMkLst>
        </pc:picChg>
      </pc:sldChg>
      <pc:sldChg chg="addSp delSp modSp new mod ord setBg">
        <pc:chgData name="Lesley Tuson" userId="7eb0f776-13a5-4d05-b113-0b097e897dc1" providerId="ADAL" clId="{B75BBAE6-CDFD-45D8-B483-8D4BDADE246D}" dt="2021-01-21T13:54:39.192" v="253" actId="20577"/>
        <pc:sldMkLst>
          <pc:docMk/>
          <pc:sldMk cId="1277601796" sldId="259"/>
        </pc:sldMkLst>
        <pc:spChg chg="add mod">
          <ac:chgData name="Lesley Tuson" userId="7eb0f776-13a5-4d05-b113-0b097e897dc1" providerId="ADAL" clId="{B75BBAE6-CDFD-45D8-B483-8D4BDADE246D}" dt="2021-01-21T13:54:39.192" v="253" actId="20577"/>
          <ac:spMkLst>
            <pc:docMk/>
            <pc:sldMk cId="1277601796" sldId="259"/>
            <ac:spMk id="4" creationId="{923670E2-0FA7-4DAB-ACFD-4BCF2E7FF9B3}"/>
          </ac:spMkLst>
        </pc:spChg>
        <pc:spChg chg="add del">
          <ac:chgData name="Lesley Tuson" userId="7eb0f776-13a5-4d05-b113-0b097e897dc1" providerId="ADAL" clId="{B75BBAE6-CDFD-45D8-B483-8D4BDADE246D}" dt="2021-01-20T19:04:18.528" v="226" actId="26606"/>
          <ac:spMkLst>
            <pc:docMk/>
            <pc:sldMk cId="1277601796" sldId="259"/>
            <ac:spMk id="8" creationId="{2EB8AC92-DDF0-4F03-9291-6F0706334435}"/>
          </ac:spMkLst>
        </pc:spChg>
        <pc:spChg chg="add del">
          <ac:chgData name="Lesley Tuson" userId="7eb0f776-13a5-4d05-b113-0b097e897dc1" providerId="ADAL" clId="{B75BBAE6-CDFD-45D8-B483-8D4BDADE246D}" dt="2021-01-20T19:04:18.528" v="226" actId="26606"/>
          <ac:spMkLst>
            <pc:docMk/>
            <pc:sldMk cId="1277601796" sldId="259"/>
            <ac:spMk id="10" creationId="{DA7DD609-65AE-4607-A057-07F1CE7A7CED}"/>
          </ac:spMkLst>
        </pc:spChg>
        <pc:picChg chg="add mod">
          <ac:chgData name="Lesley Tuson" userId="7eb0f776-13a5-4d05-b113-0b097e897dc1" providerId="ADAL" clId="{B75BBAE6-CDFD-45D8-B483-8D4BDADE246D}" dt="2021-01-21T13:44:46.833" v="229"/>
          <ac:picMkLst>
            <pc:docMk/>
            <pc:sldMk cId="1277601796" sldId="259"/>
            <ac:picMk id="2" creationId="{391093B4-856C-4182-A28A-46DD94CB0620}"/>
          </ac:picMkLst>
        </pc:picChg>
        <pc:picChg chg="add mod">
          <ac:chgData name="Lesley Tuson" userId="7eb0f776-13a5-4d05-b113-0b097e897dc1" providerId="ADAL" clId="{B75BBAE6-CDFD-45D8-B483-8D4BDADE246D}" dt="2021-01-20T19:04:18.528" v="226" actId="26606"/>
          <ac:picMkLst>
            <pc:docMk/>
            <pc:sldMk cId="1277601796" sldId="259"/>
            <ac:picMk id="3" creationId="{6B157F78-6B93-415B-A26D-03E177D1FF3E}"/>
          </ac:picMkLst>
        </pc:picChg>
      </pc:sldChg>
      <pc:sldChg chg="addSp modSp new mod">
        <pc:chgData name="Lesley Tuson" userId="7eb0f776-13a5-4d05-b113-0b097e897dc1" providerId="ADAL" clId="{B75BBAE6-CDFD-45D8-B483-8D4BDADE246D}" dt="2021-01-21T13:55:43.085" v="254"/>
        <pc:sldMkLst>
          <pc:docMk/>
          <pc:sldMk cId="4060210872" sldId="260"/>
        </pc:sldMkLst>
        <pc:spChg chg="add mod">
          <ac:chgData name="Lesley Tuson" userId="7eb0f776-13a5-4d05-b113-0b097e897dc1" providerId="ADAL" clId="{B75BBAE6-CDFD-45D8-B483-8D4BDADE246D}" dt="2021-01-21T13:54:02.952" v="246" actId="20577"/>
          <ac:spMkLst>
            <pc:docMk/>
            <pc:sldMk cId="4060210872" sldId="260"/>
            <ac:spMk id="6" creationId="{BC211B86-13AE-41EF-AE3E-0E2826AEB912}"/>
          </ac:spMkLst>
        </pc:spChg>
        <pc:spChg chg="add mod">
          <ac:chgData name="Lesley Tuson" userId="7eb0f776-13a5-4d05-b113-0b097e897dc1" providerId="ADAL" clId="{B75BBAE6-CDFD-45D8-B483-8D4BDADE246D}" dt="2021-01-21T13:54:18.641" v="250" actId="1076"/>
          <ac:spMkLst>
            <pc:docMk/>
            <pc:sldMk cId="4060210872" sldId="260"/>
            <ac:spMk id="7" creationId="{20922502-1309-41DB-B051-17D12C8836D5}"/>
          </ac:spMkLst>
        </pc:spChg>
        <pc:picChg chg="add mod">
          <ac:chgData name="Lesley Tuson" userId="7eb0f776-13a5-4d05-b113-0b097e897dc1" providerId="ADAL" clId="{B75BBAE6-CDFD-45D8-B483-8D4BDADE246D}" dt="2021-01-21T13:53:24.922" v="237" actId="1076"/>
          <ac:picMkLst>
            <pc:docMk/>
            <pc:sldMk cId="4060210872" sldId="260"/>
            <ac:picMk id="3" creationId="{9A633D96-1760-4245-91E1-644AE38CB6F8}"/>
          </ac:picMkLst>
        </pc:picChg>
        <pc:picChg chg="add mod">
          <ac:chgData name="Lesley Tuson" userId="7eb0f776-13a5-4d05-b113-0b097e897dc1" providerId="ADAL" clId="{B75BBAE6-CDFD-45D8-B483-8D4BDADE246D}" dt="2021-01-21T13:53:46.361" v="243" actId="1076"/>
          <ac:picMkLst>
            <pc:docMk/>
            <pc:sldMk cId="4060210872" sldId="260"/>
            <ac:picMk id="5" creationId="{7D2ABBCA-43BE-4E76-9FD5-7C2E87B619A7}"/>
          </ac:picMkLst>
        </pc:picChg>
        <pc:picChg chg="add mod">
          <ac:chgData name="Lesley Tuson" userId="7eb0f776-13a5-4d05-b113-0b097e897dc1" providerId="ADAL" clId="{B75BBAE6-CDFD-45D8-B483-8D4BDADE246D}" dt="2021-01-21T13:55:43.085" v="254"/>
          <ac:picMkLst>
            <pc:docMk/>
            <pc:sldMk cId="4060210872" sldId="260"/>
            <ac:picMk id="8" creationId="{03A158F4-2F14-46B3-B1A2-7197BEFCDFE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57C3F-0FB2-4B2E-BA6A-FEEEFF1AF7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57400" y="685801"/>
            <a:ext cx="8115300" cy="3046228"/>
          </a:xfrm>
        </p:spPr>
        <p:txBody>
          <a:bodyPr anchor="b">
            <a:normAutofit/>
          </a:bodyPr>
          <a:lstStyle>
            <a:lvl1pPr algn="ctr">
              <a:defRPr sz="36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583AE9-1CC1-4572-A6E5-E97F80E47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114800"/>
            <a:ext cx="8115300" cy="2057400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4DE7C-68AB-403D-B9D8-7398C292C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EA57E-7C1A-457B-A4CD-5DCEB057B502}" type="datetime1">
              <a:rPr lang="en-US" smtClean="0"/>
              <a:t>1/21/2021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003E50-6613-4D86-AA22-43B14E7279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069AB5-A56D-471F-9236-EFA981E2E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15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9B412-EBAB-4569-B3D9-6B346BF83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</p:spPr>
        <p:txBody>
          <a:bodyPr>
            <a:normAutofit/>
          </a:bodyPr>
          <a:lstStyle>
            <a:lvl1pPr algn="l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E7C8AE-B0F4-404F-BCAD-A14C18E50D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AA9CAD-DAFB-4DE3-9C41-7FD03EA8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F2CE-4F37-411C-A3EE-BBBE223265BF}" type="datetime1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E3137-8136-46C5-AC2F-49E5F55E4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AB6EF-A0B1-4706-AE44-253A6B182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710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02F68-BF19-468D-B422-54B6D189F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77407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CBF7D7-84D4-4A39-B44E-9B029EEB1F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641624"/>
            <a:ext cx="10515600" cy="1448026"/>
          </a:xfrm>
        </p:spPr>
        <p:txBody>
          <a:bodyPr/>
          <a:lstStyle>
            <a:lvl1pPr marL="0" indent="0" algn="ctr">
              <a:buNone/>
              <a:defRPr sz="2400" i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29709-D243-41E8-89FA-62FA7AEB5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83D4-708C-4BB5-B4FD-30CE9FA12FD5}" type="datetime1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B99C0-DC2A-4133-A10D-D43A1E05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22EFD-A17E-47F5-8AC9-EFD6D813D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207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1C668D-BFBE-4765-A294-8303931B5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071" y="566278"/>
            <a:ext cx="9512429" cy="965458"/>
          </a:xfrm>
        </p:spPr>
        <p:txBody>
          <a:bodyPr/>
          <a:lstStyle>
            <a:lvl1pPr algn="ctr">
              <a:defRPr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B3C212-F55F-4D0D-BFA7-F00A33CAA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9758" y="2057400"/>
            <a:ext cx="5031521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54BDD7-2575-4E82-887D-DCAF9EB159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5408" y="2057401"/>
            <a:ext cx="5016834" cy="4119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AECC8-3C3A-4A5D-AB7A-1F99E5023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39B2-65BC-4C2A-A62B-3EABFE9590E4}" type="datetime1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7609B-ACA4-4323-9340-C7DB166D7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409EA3-C5C7-4AC6-956A-DB9A3B4F3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001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0CDE0-7431-4F05-AA47-F10EB46C9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276552" cy="1149350"/>
          </a:xfrm>
        </p:spPr>
        <p:txBody>
          <a:bodyPr>
            <a:normAutofit/>
          </a:bodyPr>
          <a:lstStyle>
            <a:lvl1pPr algn="ctr">
              <a:defRPr sz="3200" cap="all" spc="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D9FFA7-D3EA-4CB8-A471-94235AD62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360D2-88E8-43C8-92D1-67AB23BBE2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C768F6-20A1-47A1-90FE-903135EEFD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555EC1-268F-4324-A003-3608AA0D8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55C8E4-FCB8-4E06-9C43-0ACD949A7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05F5A-E4A3-476F-A89E-C2B73F2431E4}" type="datetime1">
              <a:rPr lang="en-US" smtClean="0"/>
              <a:t>1/21/2021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01C005-C973-4D82-942A-334F1D431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B6186-6570-4DE8-8603-70B0A51D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257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5ADD3-88C8-4B01-8CC6-808C0E416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34E6A-1390-4101-B78E-75923134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1515-4A26-4F31-9F61-5A10B1FABBFC}" type="datetime1">
              <a:rPr lang="en-US" smtClean="0"/>
              <a:t>1/21/2021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BC7B90-4C99-4653-872A-3572A02D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B03516-4D31-49D2-9488-33C734A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812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0D8488-CF25-431B-A87A-AAF141BD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DC65-7D1F-4BAB-9695-F7E734143E14}" type="datetime1">
              <a:rPr lang="en-US" smtClean="0"/>
              <a:t>1/21/2021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2F58E5-C92D-4C64-B867-0576B1EA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216797-ABEC-4FE0-AFDE-36107B967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952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8F2B0-990D-418E-9D10-2464E9866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81131-AFFD-4339-9F30-D408B5105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7C47F4-7968-4698-8BD3-A583099FA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12BC6F-3996-4B2B-B8F2-DD3A82CCF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4077-BD55-4036-8E92-6558FDF3B653}" type="datetime1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832E66-581A-4CF2-A40A-4E24FAAC4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B1C89-C625-4618-81A2-FB34E4DA0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27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486F-443A-4F2D-AB1F-8B1F4C4DE7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A21213-E7FB-406A-B8CD-735AAC7AD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41A03-500E-49F7-8D99-A1EAFE4D34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91523D-69E9-4EAE-A610-B3A237B75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25F2-7107-4609-BCC2-77C63064A5E8}" type="datetime1">
              <a:rPr lang="en-US" smtClean="0"/>
              <a:t>1/21/2021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DB852F-4134-4AB5-BA87-483B1E1AD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34C5CB-918E-4A09-8222-D36E37B63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604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2744C-12E6-455B-B646-2EA92DE0E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D71C4D-C062-4EEE-9A9A-31ADCC5C8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4DC97-C26E-407A-9E29-68C52D547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89749-A4CD-447F-8298-2B7988C91CEA}" type="datetime1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E9353-B771-47FF-975E-72337414E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5A858-B8B2-4364-A7D0-B2E8FAE0A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513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A6BABE-D80C-4F54-A03C-E1F9EBCA83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85191-EF5B-48BE-AB5D-B7BA4C3D09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FA387A-1231-4FE3-8574-D4331A343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444D3-C0BA-4587-A56C-581AB9F841BE}" type="datetime1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F21559-4901-4AD3-ABE7-DF0235457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F6C18E-B751-4E7B-9CD8-1BF44DAB8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607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739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A0686-7BAC-45C0-BA30-0D0CBCE5C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685800"/>
            <a:ext cx="94869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4202DE-82CD-407D-8C68-174B0CBB57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599" y="2254103"/>
            <a:ext cx="9486901" cy="39180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54AC9D-6E1B-46D3-959F-A068A1EDBD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9800022" y="3223751"/>
            <a:ext cx="4114801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D3FE42E8-8B57-452D-A122-4DCE9AC771EF}" type="datetime1">
              <a:rPr lang="en-US" smtClean="0"/>
              <a:t>1/21/2021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C0015-9EFB-40F8-BC00-AC2483D609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08136" y="3223750"/>
            <a:ext cx="4114800" cy="4105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300" baseline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2C732-0E3E-49E0-A72E-D4C08CB445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16340" y="6356350"/>
            <a:ext cx="8718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spc="3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73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70000"/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7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7762" y="1215057"/>
            <a:ext cx="7907197" cy="485283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99939" y="813677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9217742" y="1834097"/>
            <a:ext cx="515076" cy="32654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9743330" y="1834095"/>
            <a:ext cx="67421" cy="4241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8DE6299-CB2A-447C-9EEB-E3B77A8AF7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2346" y="1627669"/>
            <a:ext cx="1621677" cy="9632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280E3D-C922-4B84-A384-B0EEB1E91A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90007" y="2340894"/>
            <a:ext cx="1774090" cy="859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D91C48-A009-4A5E-BC89-A17954C3362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24959" y="4151706"/>
            <a:ext cx="1774090" cy="8596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7180B8-47AE-4EE1-AD6F-7857E00F20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91513" y="5263980"/>
            <a:ext cx="2591025" cy="8596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1DD075-99E5-4D46-B6E7-23025D894035}"/>
              </a:ext>
            </a:extLst>
          </p:cNvPr>
          <p:cNvSpPr txBox="1"/>
          <p:nvPr/>
        </p:nvSpPr>
        <p:spPr>
          <a:xfrm>
            <a:off x="1526959" y="6320556"/>
            <a:ext cx="26773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5)   627 x 34 =</a:t>
            </a:r>
            <a:endParaRPr lang="en-GB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F3FC39-F690-4017-AEE3-A824F3A1DA30}"/>
              </a:ext>
            </a:extLst>
          </p:cNvPr>
          <p:cNvSpPr txBox="1"/>
          <p:nvPr/>
        </p:nvSpPr>
        <p:spPr>
          <a:xfrm>
            <a:off x="6836812" y="6320557"/>
            <a:ext cx="29402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6)  6738  ÷  3 = </a:t>
            </a:r>
            <a:endParaRPr lang="en-GB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B19483-D00A-4BE4-A5C9-4ADC225D7849}"/>
              </a:ext>
            </a:extLst>
          </p:cNvPr>
          <p:cNvSpPr txBox="1"/>
          <p:nvPr/>
        </p:nvSpPr>
        <p:spPr>
          <a:xfrm>
            <a:off x="7963147" y="3792770"/>
            <a:ext cx="4367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Perimeter = 20 + 20 + 6 + 6 mm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5C8515-6680-4F95-9A1F-C4B169EC3837}"/>
              </a:ext>
            </a:extLst>
          </p:cNvPr>
          <p:cNvSpPr txBox="1"/>
          <p:nvPr/>
        </p:nvSpPr>
        <p:spPr>
          <a:xfrm>
            <a:off x="9217742" y="4276265"/>
            <a:ext cx="26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=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BA81CB-64EF-4F11-A1DA-5907991AD490}"/>
              </a:ext>
            </a:extLst>
          </p:cNvPr>
          <p:cNvSpPr txBox="1"/>
          <p:nvPr/>
        </p:nvSpPr>
        <p:spPr>
          <a:xfrm>
            <a:off x="4279037" y="6351333"/>
            <a:ext cx="11608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21,218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A8407B-A35C-4CAD-80AE-FE007B2E4B7D}"/>
              </a:ext>
            </a:extLst>
          </p:cNvPr>
          <p:cNvSpPr txBox="1"/>
          <p:nvPr/>
        </p:nvSpPr>
        <p:spPr>
          <a:xfrm>
            <a:off x="9652880" y="6320556"/>
            <a:ext cx="981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2,246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F0BFED98-6D2D-4A60-9C25-DD3A4468077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298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216"/>
    </mc:Choice>
    <mc:Fallback>
      <p:transition spd="slow" advTm="1262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9" grpId="0"/>
      <p:bldP spid="10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CC6129-1954-48BF-8419-C6ABF1E9F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2638" y="2395638"/>
            <a:ext cx="2066723" cy="20667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5C1176-4DFD-4431-BCBA-BB99CD8D0327}"/>
              </a:ext>
            </a:extLst>
          </p:cNvPr>
          <p:cNvSpPr txBox="1"/>
          <p:nvPr/>
        </p:nvSpPr>
        <p:spPr>
          <a:xfrm>
            <a:off x="1609725" y="1819275"/>
            <a:ext cx="152477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5:40 am</a:t>
            </a:r>
          </a:p>
          <a:p>
            <a:endParaRPr lang="en-US" sz="32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5:40 pm</a:t>
            </a:r>
          </a:p>
          <a:p>
            <a:endParaRPr lang="en-US" sz="32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05:40</a:t>
            </a:r>
          </a:p>
          <a:p>
            <a:endParaRPr lang="en-US" sz="3200" dirty="0">
              <a:solidFill>
                <a:srgbClr val="FF0000"/>
              </a:solidFill>
            </a:endParaRPr>
          </a:p>
          <a:p>
            <a:r>
              <a:rPr lang="en-US" sz="3200" dirty="0">
                <a:solidFill>
                  <a:srgbClr val="FF0000"/>
                </a:solidFill>
              </a:rPr>
              <a:t>17:40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FAE255-C74F-4DD8-97AD-41121BC4A79A}"/>
              </a:ext>
            </a:extLst>
          </p:cNvPr>
          <p:cNvSpPr txBox="1"/>
          <p:nvPr/>
        </p:nvSpPr>
        <p:spPr>
          <a:xfrm>
            <a:off x="7716693" y="1493405"/>
            <a:ext cx="3775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Twenty to six in the morning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20D540-508F-499E-97DE-07AAF5848613}"/>
              </a:ext>
            </a:extLst>
          </p:cNvPr>
          <p:cNvSpPr txBox="1"/>
          <p:nvPr/>
        </p:nvSpPr>
        <p:spPr>
          <a:xfrm>
            <a:off x="7716693" y="3870076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Twenty to six in the evening</a:t>
            </a:r>
            <a:endParaRPr lang="en-GB" sz="2400" dirty="0">
              <a:solidFill>
                <a:srgbClr val="FF0000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F51CA08-3488-4FEB-8C1C-F22D6840C3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13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61"/>
    </mc:Choice>
    <mc:Fallback>
      <p:transition spd="slow" advTm="19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whiteboard&#10;&#10;Description automatically generated">
            <a:extLst>
              <a:ext uri="{FF2B5EF4-FFF2-40B4-BE49-F238E27FC236}">
                <a16:creationId xmlns:a16="http://schemas.microsoft.com/office/drawing/2014/main" id="{6B157F78-6B93-415B-A26D-03E177D1FF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38419" y="1436034"/>
            <a:ext cx="5314576" cy="398593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91093B4-856C-4182-A28A-46DD94CB06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3670E2-0FA7-4DAB-ACFD-4BCF2E7FF9B3}"/>
              </a:ext>
            </a:extLst>
          </p:cNvPr>
          <p:cNvSpPr txBox="1"/>
          <p:nvPr/>
        </p:nvSpPr>
        <p:spPr>
          <a:xfrm>
            <a:off x="3095625" y="638175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760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37"/>
    </mc:Choice>
    <mc:Fallback>
      <p:transition spd="slow" advTm="304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oard with writing on it&#10;&#10;Description automatically generated with low confidence">
            <a:extLst>
              <a:ext uri="{FF2B5EF4-FFF2-40B4-BE49-F238E27FC236}">
                <a16:creationId xmlns:a16="http://schemas.microsoft.com/office/drawing/2014/main" id="{9A633D96-1760-4245-91E1-644AE38CB6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7850" y="1590675"/>
            <a:ext cx="4902200" cy="3676650"/>
          </a:xfrm>
          <a:prstGeom prst="rect">
            <a:avLst/>
          </a:prstGeom>
        </p:spPr>
      </p:pic>
      <p:pic>
        <p:nvPicPr>
          <p:cNvPr id="5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7D2ABBCA-43BE-4E76-9FD5-7C2E87B619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950" y="1524000"/>
            <a:ext cx="4902200" cy="36766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211B86-13AE-41EF-AE3E-0E2826AEB912}"/>
              </a:ext>
            </a:extLst>
          </p:cNvPr>
          <p:cNvSpPr txBox="1"/>
          <p:nvPr/>
        </p:nvSpPr>
        <p:spPr>
          <a:xfrm>
            <a:off x="990600" y="476250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5)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922502-1309-41DB-B051-17D12C8836D5}"/>
              </a:ext>
            </a:extLst>
          </p:cNvPr>
          <p:cNvSpPr txBox="1"/>
          <p:nvPr/>
        </p:nvSpPr>
        <p:spPr>
          <a:xfrm>
            <a:off x="6203950" y="476250"/>
            <a:ext cx="375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6)</a:t>
            </a:r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3A158F4-2F14-46B3-B1A2-7197BEFCDF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210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304"/>
    </mc:Choice>
    <mc:Fallback>
      <p:transition spd="slow" advTm="47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1|23.1|8.5|20.6|0.8|7|5.2|1.3"/>
</p:tagLst>
</file>

<file path=ppt/theme/theme1.xml><?xml version="1.0" encoding="utf-8"?>
<a:theme xmlns:a="http://schemas.openxmlformats.org/drawingml/2006/main" name="ClassicFrameVTI">
  <a:themeElements>
    <a:clrScheme name="AnalogousFromDarkSeedLeftStep">
      <a:dk1>
        <a:srgbClr val="000000"/>
      </a:dk1>
      <a:lt1>
        <a:srgbClr val="FFFFFF"/>
      </a:lt1>
      <a:dk2>
        <a:srgbClr val="1C2732"/>
      </a:dk2>
      <a:lt2>
        <a:srgbClr val="F1F3F0"/>
      </a:lt2>
      <a:accent1>
        <a:srgbClr val="B129E7"/>
      </a:accent1>
      <a:accent2>
        <a:srgbClr val="5E2AD8"/>
      </a:accent2>
      <a:accent3>
        <a:srgbClr val="293FE7"/>
      </a:accent3>
      <a:accent4>
        <a:srgbClr val="177CD5"/>
      </a:accent4>
      <a:accent5>
        <a:srgbClr val="23BEC6"/>
      </a:accent5>
      <a:accent6>
        <a:srgbClr val="15C585"/>
      </a:accent6>
      <a:hlink>
        <a:srgbClr val="3A96AF"/>
      </a:hlink>
      <a:folHlink>
        <a:srgbClr val="7F7F7F"/>
      </a:folHlink>
    </a:clrScheme>
    <a:fontScheme name="Goudy and Gill Sans">
      <a:majorFont>
        <a:latin typeface="Goudy Old Style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lassicFrameVTI" id="{4FA2A165-EC65-4FB0-B019-8C8876A1D8E3}" vid="{9D78F1F1-8226-42FD-A1A3-975EDF6D60F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866C02-FA03-4ECE-A163-CC715E60D734}"/>
</file>

<file path=customXml/itemProps2.xml><?xml version="1.0" encoding="utf-8"?>
<ds:datastoreItem xmlns:ds="http://schemas.openxmlformats.org/officeDocument/2006/customXml" ds:itemID="{7780B3F5-2DD8-4C52-85FF-CC279AC5DBCC}"/>
</file>

<file path=customXml/itemProps3.xml><?xml version="1.0" encoding="utf-8"?>
<ds:datastoreItem xmlns:ds="http://schemas.openxmlformats.org/officeDocument/2006/customXml" ds:itemID="{8FCC3982-8299-426F-A328-DC01201746CE}"/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57</Words>
  <Application>Microsoft Office PowerPoint</Application>
  <PresentationFormat>Widescreen</PresentationFormat>
  <Paragraphs>19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Gill Sans MT</vt:lpstr>
      <vt:lpstr>Goudy Old Style</vt:lpstr>
      <vt:lpstr>ClassicFrameVTI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Lesley Tuson</dc:creator>
  <cp:lastModifiedBy>Lesley Tuson</cp:lastModifiedBy>
  <cp:revision>2</cp:revision>
  <dcterms:created xsi:type="dcterms:W3CDTF">2021-01-19T16:49:14Z</dcterms:created>
  <dcterms:modified xsi:type="dcterms:W3CDTF">2021-01-21T13:56:00Z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