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936690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Monday </a:t>
            </a:r>
            <a:r>
              <a:rPr lang="en-GB" b="1" u="sng" dirty="0" smtClean="0"/>
              <a:t>25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divide two-digit numbers by a one-digit number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0" y="1825625"/>
            <a:ext cx="924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 </a:t>
            </a:r>
            <a:r>
              <a:rPr lang="en-GB" sz="3200" u="sng" dirty="0" smtClean="0"/>
              <a:t>10 questions</a:t>
            </a:r>
          </a:p>
          <a:p>
            <a:pPr marL="0" indent="0">
              <a:buNone/>
            </a:pPr>
            <a:r>
              <a:rPr lang="en-GB" sz="3200" dirty="0" smtClean="0"/>
              <a:t>Video</a:t>
            </a:r>
            <a:r>
              <a:rPr lang="en-GB" sz="3200" dirty="0"/>
              <a:t>: </a:t>
            </a:r>
            <a:r>
              <a:rPr lang="en-GB" sz="3200" dirty="0">
                <a:hlinkClick r:id="rId2"/>
              </a:rPr>
              <a:t>https://</a:t>
            </a:r>
            <a:r>
              <a:rPr lang="en-GB" sz="3200" dirty="0" smtClean="0">
                <a:hlinkClick r:id="rId2"/>
              </a:rPr>
              <a:t>vimeo.com/497936690</a:t>
            </a:r>
            <a:r>
              <a:rPr lang="en-GB" sz="3200" dirty="0" smtClean="0"/>
              <a:t> </a:t>
            </a:r>
            <a:endParaRPr lang="en-GB" sz="2000" dirty="0" smtClean="0"/>
          </a:p>
          <a:p>
            <a:r>
              <a:rPr lang="en-GB" sz="2600" u="sng" dirty="0" smtClean="0"/>
              <a:t>Stem Sentence</a:t>
            </a:r>
            <a:r>
              <a:rPr lang="en-GB" sz="2600" dirty="0" smtClean="0"/>
              <a:t>:  </a:t>
            </a:r>
            <a:r>
              <a:rPr lang="en-GB" sz="2400" dirty="0"/>
              <a:t>The divisor is __ so I share the dividend into __ equal groups.</a:t>
            </a:r>
          </a:p>
          <a:p>
            <a:r>
              <a:rPr lang="en-GB" sz="2400" dirty="0"/>
              <a:t>If I cannot group the tens into equal groups of the divisor I need to exchange.</a:t>
            </a:r>
            <a:endParaRPr lang="en-GB" sz="2600" dirty="0" smtClean="0"/>
          </a:p>
          <a:p>
            <a:endParaRPr lang="en-GB" sz="2600" dirty="0" smtClean="0"/>
          </a:p>
          <a:p>
            <a:pPr marL="0" indent="0">
              <a:buNone/>
            </a:pPr>
            <a:r>
              <a:rPr lang="en-GB" sz="2600" dirty="0" smtClean="0"/>
              <a:t>Worksheet found under your home learning</a:t>
            </a:r>
          </a:p>
          <a:p>
            <a:pPr marL="0" indent="0">
              <a:buNone/>
            </a:pPr>
            <a:r>
              <a:rPr lang="en-GB" sz="2600" dirty="0" smtClean="0"/>
              <a:t>Mark your work using the answers.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114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269        6</a:t>
            </a:r>
          </a:p>
          <a:p>
            <a:pPr marL="514350" indent="-514350">
              <a:buAutoNum type="arabicPeriod"/>
            </a:pPr>
            <a:r>
              <a:rPr lang="en-GB" dirty="0" smtClean="0"/>
              <a:t>121      11</a:t>
            </a:r>
          </a:p>
          <a:p>
            <a:pPr marL="514350" indent="-514350">
              <a:buAutoNum type="arabicPeriod"/>
            </a:pPr>
            <a:r>
              <a:rPr lang="en-GB" dirty="0" smtClean="0"/>
              <a:t>Double         55</a:t>
            </a:r>
          </a:p>
          <a:p>
            <a:pPr marL="514350" indent="-514350">
              <a:buAutoNum type="arabicPeriod"/>
            </a:pPr>
            <a:r>
              <a:rPr lang="en-GB" dirty="0" smtClean="0"/>
              <a:t>How many millimetres are there in 5 centimetres? </a:t>
            </a:r>
          </a:p>
          <a:p>
            <a:pPr marL="514350" indent="-514350">
              <a:buAutoNum type="arabicPeriod"/>
            </a:pPr>
            <a:r>
              <a:rPr lang="en-GB" dirty="0" smtClean="0"/>
              <a:t>250     10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</a:t>
            </a:r>
            <a:r>
              <a:rPr lang="en-GB" dirty="0" smtClean="0"/>
              <a:t>240        8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7. </a:t>
            </a:r>
            <a:r>
              <a:rPr lang="en-GB" dirty="0" smtClean="0"/>
              <a:t>65 x 4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If I have 5 £1 notes, 3 x 50p pieces and 6 x 10p pieces, how much money do I have?</a:t>
            </a:r>
          </a:p>
          <a:p>
            <a:pPr marL="514350" indent="-514350">
              <a:buAutoNum type="arabicPeriod" startAt="9"/>
            </a:pPr>
            <a:r>
              <a:rPr lang="en-GB" dirty="0" smtClean="0"/>
              <a:t>How many days in a week? </a:t>
            </a:r>
          </a:p>
          <a:p>
            <a:pPr marL="514350" indent="-514350">
              <a:buAutoNum type="arabicPeriod" startAt="9"/>
            </a:pPr>
            <a:r>
              <a:rPr lang="en-GB" dirty="0" smtClean="0"/>
              <a:t>Name the months of the year in the first 6 months of the year which have 31 days.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504" y="1825625"/>
            <a:ext cx="449348" cy="435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504" y="2395977"/>
            <a:ext cx="449348" cy="435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582" y="4302482"/>
            <a:ext cx="449348" cy="4354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582" y="2861900"/>
            <a:ext cx="449348" cy="4354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04" y="1856226"/>
            <a:ext cx="449348" cy="43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0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44 remainder 5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110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50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25</a:t>
            </a: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260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£7.10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7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January, March, May. 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030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0" y="1409700"/>
            <a:ext cx="8978900" cy="47672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949" y="1027906"/>
            <a:ext cx="8847901" cy="468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58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0" y="327025"/>
            <a:ext cx="10515600" cy="1325563"/>
          </a:xfrm>
        </p:spPr>
        <p:txBody>
          <a:bodyPr/>
          <a:lstStyle/>
          <a:p>
            <a:r>
              <a:rPr lang="en-GB" b="1" dirty="0"/>
              <a:t>Listen to the video, complete the sheet and mark your work.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5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7F56C3E-AD32-4869-98DF-74AB0AFE1E72}"/>
</file>

<file path=customXml/itemProps2.xml><?xml version="1.0" encoding="utf-8"?>
<ds:datastoreItem xmlns:ds="http://schemas.openxmlformats.org/officeDocument/2006/customXml" ds:itemID="{83472664-E573-4C87-AF9B-BB4BE136CB80}"/>
</file>

<file path=customXml/itemProps3.xml><?xml version="1.0" encoding="utf-8"?>
<ds:datastoreItem xmlns:ds="http://schemas.openxmlformats.org/officeDocument/2006/customXml" ds:itemID="{928261BD-3434-4CAF-8665-25554F7D876B}"/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171</Words>
  <Application>Microsoft Office PowerPoint</Application>
  <PresentationFormat>Widescreen</PresentationFormat>
  <Paragraphs>50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Monday 25 January 2021 LI:  To divide two-digit numbers by a one-digit number</vt:lpstr>
      <vt:lpstr>10 questions</vt:lpstr>
      <vt:lpstr>Answers</vt:lpstr>
      <vt:lpstr>Fluency</vt:lpstr>
      <vt:lpstr>Listen to the video,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82</cp:revision>
  <dcterms:created xsi:type="dcterms:W3CDTF">2021-01-05T14:00:25Z</dcterms:created>
  <dcterms:modified xsi:type="dcterms:W3CDTF">2021-01-21T12:49:31Z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