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47" r:id="rId2"/>
    <p:sldId id="354" r:id="rId3"/>
    <p:sldId id="355" r:id="rId4"/>
    <p:sldId id="356" r:id="rId5"/>
    <p:sldId id="357" r:id="rId6"/>
    <p:sldId id="358" r:id="rId7"/>
    <p:sldId id="359" r:id="rId8"/>
    <p:sldId id="360" r:id="rId9"/>
    <p:sldId id="35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u="sng" dirty="0" smtClean="0"/>
              <a:t>Friday </a:t>
            </a:r>
            <a:r>
              <a:rPr lang="en-GB" b="1" u="sng" dirty="0" smtClean="0"/>
              <a:t>29 </a:t>
            </a:r>
            <a:r>
              <a:rPr lang="en-GB" b="1" u="sng" dirty="0" smtClean="0"/>
              <a:t>January </a:t>
            </a:r>
            <a:r>
              <a:rPr lang="en-GB" b="1" u="sng" dirty="0" smtClean="0"/>
              <a:t>2021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recognise coins</a:t>
            </a:r>
            <a:endParaRPr lang="en-GB" b="1" u="sng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799" y="1825625"/>
            <a:ext cx="8949601" cy="395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71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74" y="934923"/>
            <a:ext cx="8797051" cy="435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919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449" y="1505950"/>
            <a:ext cx="10191880" cy="32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9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50" y="1201288"/>
            <a:ext cx="7582684" cy="398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55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8062" y="0"/>
            <a:ext cx="50558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11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900" y="503037"/>
            <a:ext cx="2985060" cy="462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03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825" y="484464"/>
            <a:ext cx="5847750" cy="550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70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875" y="877408"/>
            <a:ext cx="3166348" cy="384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69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review the times tables from the week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Write out what you can remember. </a:t>
            </a:r>
          </a:p>
          <a:p>
            <a:r>
              <a:rPr lang="en-GB" dirty="0" smtClean="0"/>
              <a:t>You might like to go on Hit the Button. </a:t>
            </a:r>
          </a:p>
          <a:p>
            <a:r>
              <a:rPr lang="en-GB" dirty="0" smtClean="0"/>
              <a:t>There are also lots of videos </a:t>
            </a:r>
            <a:r>
              <a:rPr lang="en-GB" smtClean="0"/>
              <a:t>to watch on-line.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3065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B9C5FF-EC13-4258-BF60-47E9C9661D71}"/>
</file>

<file path=customXml/itemProps2.xml><?xml version="1.0" encoding="utf-8"?>
<ds:datastoreItem xmlns:ds="http://schemas.openxmlformats.org/officeDocument/2006/customXml" ds:itemID="{98DBDC56-00B3-4FA5-97A9-05AA2D4F5347}"/>
</file>

<file path=customXml/itemProps3.xml><?xml version="1.0" encoding="utf-8"?>
<ds:datastoreItem xmlns:ds="http://schemas.openxmlformats.org/officeDocument/2006/customXml" ds:itemID="{C0534876-DCB5-4CBA-84E7-B34E9232D18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5014</TotalTime>
  <Words>40</Words>
  <Application>Microsoft Office PowerPoint</Application>
  <PresentationFormat>Widescreen</PresentationFormat>
  <Paragraphs>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Friday 29 January 2021 LI:  To recognise coins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review the times tables from the week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322</cp:revision>
  <dcterms:created xsi:type="dcterms:W3CDTF">2017-09-14T14:43:01Z</dcterms:created>
  <dcterms:modified xsi:type="dcterms:W3CDTF">2021-01-21T15:24:35Z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