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3F2CB-49AB-4B9C-81E9-B5DBCEBF7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77F200-9F2E-44C6-898D-0A2280753D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E8047-78C3-4FC4-8827-7F2EE7F1D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EFA330-80AA-4510-BDA3-E4FBC5B98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E7494-0BAE-420A-8CC7-DBCA71A4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3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58DF8-4ADF-48AC-9C0D-8D241386B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10C57-6742-4385-B1CB-562751B328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90201-63BB-4028-B506-44179E695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07EDE-CAAB-4FB1-A91F-56018A31B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28FBC-8AAC-446D-9278-C18A18BEA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58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312ED-BC12-4C80-B435-ABBBE852D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42352-7398-4D52-B6FB-42DFA8D18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26A66-F444-4771-995D-B1ED17B9C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EA57F-6252-48F9-9A26-37AB6A580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FFDA8-4B48-4A83-A628-93DE24215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518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BACB0-BD2A-4A02-A464-0912E9AC7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AD8BBE-9778-4819-9202-B833827E4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C8C627-627B-4E3F-B51B-93E8AEE48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99828-7D9D-4348-84CE-8401891B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48EC6-9618-4F5F-83EB-903A149FC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DA327-10D3-4575-9C65-DB1708A19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57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C7A75-9B89-482F-B7A5-8585065D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36197E-F406-4465-8F2F-AA0D3EF33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8482B-E027-4794-80B2-A31F51037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FFD7A6-9ED4-425D-AB59-070A9C2E58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8F66A3-6B52-43FA-945D-035A30A116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3A0C71-6C4C-4382-B65F-4DAE2184B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7BD8E6-62D4-4F30-BA68-CE1A67DAF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268209-B7AF-47BF-BA50-45BBEA95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0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0E30E-BDEF-4B4D-BE94-FFA916DC5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98C03F-961A-493B-B879-025421E2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A02EF9-43EA-4D3D-A082-011E62BE1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20DE08-E562-4DB1-B92B-2A19396C6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970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0037D-35CF-4154-B612-0D8B20D92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0F90BF-7263-4EAB-9CEA-52AF2F5FB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7978C-1C2A-4D0A-BBA4-8E2AD7F9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92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28632-2279-4B9F-83B0-D97C6695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348F3-245D-4DB4-BF54-5DBE14B2C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D40DA1-45D9-4E02-9896-B8BAACD4D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183729-4262-45C2-A7B8-13E5866AF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44BF57-B660-4DCF-B055-3E17A9F77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2B88CF-BF76-4B2D-B392-EE44575F4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7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22B32-86CE-491C-9E87-B0ABE73FA5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A7BA4A-584E-44B7-A078-C7AAAC3B1A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CFA1D-DBB2-4B7D-B4AA-C9A13343D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BD916-3395-4F5E-ABAE-305E11461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38CA2F-0259-4BF8-B58B-0F2A86829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4F699F-1300-4BB8-8F3F-E0937DAC2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386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E85BF-A881-4951-AA20-76D60581D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2B166C-CC1B-40AE-AA5B-10109B266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E6D20-D7B7-4F36-82D4-8337D3287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8F73C-87CC-4BD0-9FA8-85107AAB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F97FF-F2B3-4171-BCDB-88434169D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56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7968F-1B88-4055-9855-B60A3ADCAE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2148E0-059F-4C5C-9D0C-00A1015460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AC3E7-F4A2-42FA-B3F8-6384A60C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46C77-AA2B-45FA-841A-8F3061E6A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2C6A8-F2F2-4DAF-9FF9-B0BD67F61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573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215F2-DC31-4021-9BD4-5CF8D0A0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D48C86-5BBD-494C-9FA7-6C1211CE9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47513-D844-4EB9-A707-F1AE708E4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DF9AB-81DC-4686-B985-D442513B082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754B5-328B-47BC-B052-1B4F1D748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E8DDB-5EE6-4AA0-B3D3-B269A1DD40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38545-7474-4C27-BE6B-D3A1F604B5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0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4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288136-6641-41CD-8304-44C81E828F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1771" y="537839"/>
            <a:ext cx="4310743" cy="577331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8DBFA3-0222-49B2-A6C9-3F8C2B2512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54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5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5572EF-3744-4885-AE13-FE5C1930E0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5600" y="674914"/>
            <a:ext cx="4287161" cy="5421086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FA92476-A95F-4D73-9694-5C031F7051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5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D9BF7C-47D8-40A6-85B0-4FC7483EF513}"/>
</file>

<file path=customXml/itemProps2.xml><?xml version="1.0" encoding="utf-8"?>
<ds:datastoreItem xmlns:ds="http://schemas.openxmlformats.org/officeDocument/2006/customXml" ds:itemID="{7DE50CF0-9B57-4E69-93DB-EF6719B4FECE}"/>
</file>

<file path=customXml/itemProps3.xml><?xml version="1.0" encoding="utf-8"?>
<ds:datastoreItem xmlns:ds="http://schemas.openxmlformats.org/officeDocument/2006/customXml" ds:itemID="{C0D86E56-1C57-415B-8C2A-2B947C41123A}"/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Widescreen</PresentationFormat>
  <Paragraphs>0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Dawson</dc:creator>
  <cp:lastModifiedBy>E Dawson</cp:lastModifiedBy>
  <cp:revision>2</cp:revision>
  <dcterms:created xsi:type="dcterms:W3CDTF">2021-01-08T13:53:01Z</dcterms:created>
  <dcterms:modified xsi:type="dcterms:W3CDTF">2021-01-08T14:44:57Z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