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57" r:id="rId4"/>
    <p:sldId id="261" r:id="rId5"/>
    <p:sldId id="258"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4D4DB7-2155-4A34-AE09-F6804898D998}" v="26" dt="2021-01-14T21:22:23.6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illa Simpson" userId="246503b5-2d01-4e14-a18d-f8afde136274" providerId="ADAL" clId="{534D4DB7-2155-4A34-AE09-F6804898D998}"/>
    <pc:docChg chg="custSel mod addSld delSld modSld sldOrd">
      <pc:chgData name="Camilla Simpson" userId="246503b5-2d01-4e14-a18d-f8afde136274" providerId="ADAL" clId="{534D4DB7-2155-4A34-AE09-F6804898D998}" dt="2021-01-14T21:24:21.717" v="767" actId="113"/>
      <pc:docMkLst>
        <pc:docMk/>
      </pc:docMkLst>
      <pc:sldChg chg="modSp mod modAnim">
        <pc:chgData name="Camilla Simpson" userId="246503b5-2d01-4e14-a18d-f8afde136274" providerId="ADAL" clId="{534D4DB7-2155-4A34-AE09-F6804898D998}" dt="2021-01-14T21:20:42.481" v="739"/>
        <pc:sldMkLst>
          <pc:docMk/>
          <pc:sldMk cId="3831689240" sldId="257"/>
        </pc:sldMkLst>
        <pc:spChg chg="mod">
          <ac:chgData name="Camilla Simpson" userId="246503b5-2d01-4e14-a18d-f8afde136274" providerId="ADAL" clId="{534D4DB7-2155-4A34-AE09-F6804898D998}" dt="2021-01-13T21:26:10.835" v="165" actId="27636"/>
          <ac:spMkLst>
            <pc:docMk/>
            <pc:sldMk cId="3831689240" sldId="257"/>
            <ac:spMk id="2" creationId="{C7F1F820-D4E0-46E9-A094-EDEE21D3228F}"/>
          </ac:spMkLst>
        </pc:spChg>
        <pc:spChg chg="mod">
          <ac:chgData name="Camilla Simpson" userId="246503b5-2d01-4e14-a18d-f8afde136274" providerId="ADAL" clId="{534D4DB7-2155-4A34-AE09-F6804898D998}" dt="2021-01-13T21:46:51.558" v="632"/>
          <ac:spMkLst>
            <pc:docMk/>
            <pc:sldMk cId="3831689240" sldId="257"/>
            <ac:spMk id="6" creationId="{6133956A-ADFF-48BE-B6E5-7803C4DF1856}"/>
          </ac:spMkLst>
        </pc:spChg>
        <pc:picChg chg="mod">
          <ac:chgData name="Camilla Simpson" userId="246503b5-2d01-4e14-a18d-f8afde136274" providerId="ADAL" clId="{534D4DB7-2155-4A34-AE09-F6804898D998}" dt="2021-01-14T21:09:50.887" v="724" actId="1076"/>
          <ac:picMkLst>
            <pc:docMk/>
            <pc:sldMk cId="3831689240" sldId="257"/>
            <ac:picMk id="3" creationId="{8F29EA86-0C9B-41D4-89E8-231A9E79B416}"/>
          </ac:picMkLst>
        </pc:picChg>
      </pc:sldChg>
      <pc:sldChg chg="addSp delSp modSp mod ord modAnim">
        <pc:chgData name="Camilla Simpson" userId="246503b5-2d01-4e14-a18d-f8afde136274" providerId="ADAL" clId="{534D4DB7-2155-4A34-AE09-F6804898D998}" dt="2021-01-14T21:20:26.312" v="735"/>
        <pc:sldMkLst>
          <pc:docMk/>
          <pc:sldMk cId="4158143638" sldId="258"/>
        </pc:sldMkLst>
        <pc:spChg chg="del mod">
          <ac:chgData name="Camilla Simpson" userId="246503b5-2d01-4e14-a18d-f8afde136274" providerId="ADAL" clId="{534D4DB7-2155-4A34-AE09-F6804898D998}" dt="2021-01-13T21:36:06.585" v="188" actId="478"/>
          <ac:spMkLst>
            <pc:docMk/>
            <pc:sldMk cId="4158143638" sldId="258"/>
            <ac:spMk id="2" creationId="{998A7448-ED6A-44A2-AD4C-31F949691E39}"/>
          </ac:spMkLst>
        </pc:spChg>
        <pc:spChg chg="del mod">
          <ac:chgData name="Camilla Simpson" userId="246503b5-2d01-4e14-a18d-f8afde136274" providerId="ADAL" clId="{534D4DB7-2155-4A34-AE09-F6804898D998}" dt="2021-01-13T21:25:40.309" v="160" actId="478"/>
          <ac:spMkLst>
            <pc:docMk/>
            <pc:sldMk cId="4158143638" sldId="258"/>
            <ac:spMk id="3" creationId="{3A13F28B-2CD1-4B67-B723-A717DCF24E8D}"/>
          </ac:spMkLst>
        </pc:spChg>
        <pc:spChg chg="add del mod">
          <ac:chgData name="Camilla Simpson" userId="246503b5-2d01-4e14-a18d-f8afde136274" providerId="ADAL" clId="{534D4DB7-2155-4A34-AE09-F6804898D998}" dt="2021-01-13T21:36:09.650" v="189" actId="478"/>
          <ac:spMkLst>
            <pc:docMk/>
            <pc:sldMk cId="4158143638" sldId="258"/>
            <ac:spMk id="8" creationId="{D80F71A0-B366-4564-B9FF-E44821C887F5}"/>
          </ac:spMkLst>
        </pc:spChg>
        <pc:picChg chg="mod">
          <ac:chgData name="Camilla Simpson" userId="246503b5-2d01-4e14-a18d-f8afde136274" providerId="ADAL" clId="{534D4DB7-2155-4A34-AE09-F6804898D998}" dt="2021-01-14T21:20:22.126" v="733" actId="1076"/>
          <ac:picMkLst>
            <pc:docMk/>
            <pc:sldMk cId="4158143638" sldId="258"/>
            <ac:picMk id="2" creationId="{43FE78D1-7BFE-40E1-9D34-EF32CEC27E93}"/>
          </ac:picMkLst>
        </pc:picChg>
        <pc:picChg chg="del">
          <ac:chgData name="Camilla Simpson" userId="246503b5-2d01-4e14-a18d-f8afde136274" providerId="ADAL" clId="{534D4DB7-2155-4A34-AE09-F6804898D998}" dt="2021-01-13T21:25:27.073" v="137" actId="478"/>
          <ac:picMkLst>
            <pc:docMk/>
            <pc:sldMk cId="4158143638" sldId="258"/>
            <ac:picMk id="4" creationId="{5C99FD2F-0A09-4EC1-A6F0-DB4ED44FC07C}"/>
          </ac:picMkLst>
        </pc:picChg>
        <pc:picChg chg="add mod modCrop">
          <ac:chgData name="Camilla Simpson" userId="246503b5-2d01-4e14-a18d-f8afde136274" providerId="ADAL" clId="{534D4DB7-2155-4A34-AE09-F6804898D998}" dt="2021-01-13T21:36:19.066" v="191" actId="1076"/>
          <ac:picMkLst>
            <pc:docMk/>
            <pc:sldMk cId="4158143638" sldId="258"/>
            <ac:picMk id="6" creationId="{11AFA02F-D542-40AC-ACB9-9C95E8E25480}"/>
          </ac:picMkLst>
        </pc:picChg>
      </pc:sldChg>
      <pc:sldChg chg="addSp delSp modSp mod modAnim">
        <pc:chgData name="Camilla Simpson" userId="246503b5-2d01-4e14-a18d-f8afde136274" providerId="ADAL" clId="{534D4DB7-2155-4A34-AE09-F6804898D998}" dt="2021-01-14T21:24:21.717" v="767" actId="113"/>
        <pc:sldMkLst>
          <pc:docMk/>
          <pc:sldMk cId="2469513157" sldId="259"/>
        </pc:sldMkLst>
        <pc:spChg chg="mod">
          <ac:chgData name="Camilla Simpson" userId="246503b5-2d01-4e14-a18d-f8afde136274" providerId="ADAL" clId="{534D4DB7-2155-4A34-AE09-F6804898D998}" dt="2021-01-14T21:24:21.717" v="767" actId="113"/>
          <ac:spMkLst>
            <pc:docMk/>
            <pc:sldMk cId="2469513157" sldId="259"/>
            <ac:spMk id="3" creationId="{0DD86A0C-CDD3-4BE9-9DD9-7F533BA74006}"/>
          </ac:spMkLst>
        </pc:spChg>
        <pc:spChg chg="mod">
          <ac:chgData name="Camilla Simpson" userId="246503b5-2d01-4e14-a18d-f8afde136274" providerId="ADAL" clId="{534D4DB7-2155-4A34-AE09-F6804898D998}" dt="2021-01-13T21:26:49.658" v="170" actId="14100"/>
          <ac:spMkLst>
            <pc:docMk/>
            <pc:sldMk cId="2469513157" sldId="259"/>
            <ac:spMk id="4" creationId="{911019F6-556C-46AA-BA80-1F38FD1AECAF}"/>
          </ac:spMkLst>
        </pc:spChg>
        <pc:picChg chg="mod">
          <ac:chgData name="Camilla Simpson" userId="246503b5-2d01-4e14-a18d-f8afde136274" providerId="ADAL" clId="{534D4DB7-2155-4A34-AE09-F6804898D998}" dt="2021-01-14T21:20:54.548" v="743" actId="1076"/>
          <ac:picMkLst>
            <pc:docMk/>
            <pc:sldMk cId="2469513157" sldId="259"/>
            <ac:picMk id="2" creationId="{2156F8B9-1870-49F4-A8AE-3BFCFD3BB4BD}"/>
          </ac:picMkLst>
        </pc:picChg>
        <pc:picChg chg="add mod modCrop">
          <ac:chgData name="Camilla Simpson" userId="246503b5-2d01-4e14-a18d-f8afde136274" providerId="ADAL" clId="{534D4DB7-2155-4A34-AE09-F6804898D998}" dt="2021-01-14T21:24:13.480" v="765" actId="1076"/>
          <ac:picMkLst>
            <pc:docMk/>
            <pc:sldMk cId="2469513157" sldId="259"/>
            <ac:picMk id="5" creationId="{6661B812-A555-4A82-9378-DAE50F754E0D}"/>
          </ac:picMkLst>
        </pc:picChg>
        <pc:picChg chg="add del mod">
          <ac:chgData name="Camilla Simpson" userId="246503b5-2d01-4e14-a18d-f8afde136274" providerId="ADAL" clId="{534D4DB7-2155-4A34-AE09-F6804898D998}" dt="2021-01-13T21:28:50.431" v="177" actId="478"/>
          <ac:picMkLst>
            <pc:docMk/>
            <pc:sldMk cId="2469513157" sldId="259"/>
            <ac:picMk id="5" creationId="{AF2E39B8-211C-44CF-BFA3-24318F9A95C4}"/>
          </ac:picMkLst>
        </pc:picChg>
        <pc:picChg chg="add del mod">
          <ac:chgData name="Camilla Simpson" userId="246503b5-2d01-4e14-a18d-f8afde136274" providerId="ADAL" clId="{534D4DB7-2155-4A34-AE09-F6804898D998}" dt="2021-01-13T21:33:28.285" v="180" actId="478"/>
          <ac:picMkLst>
            <pc:docMk/>
            <pc:sldMk cId="2469513157" sldId="259"/>
            <ac:picMk id="6" creationId="{D3F32903-745B-40EF-A235-D3D9B3AE94DA}"/>
          </ac:picMkLst>
        </pc:picChg>
      </pc:sldChg>
      <pc:sldChg chg="modSp mod ord modAnim">
        <pc:chgData name="Camilla Simpson" userId="246503b5-2d01-4e14-a18d-f8afde136274" providerId="ADAL" clId="{534D4DB7-2155-4A34-AE09-F6804898D998}" dt="2021-01-14T21:20:50.954" v="742"/>
        <pc:sldMkLst>
          <pc:docMk/>
          <pc:sldMk cId="283228572" sldId="260"/>
        </pc:sldMkLst>
        <pc:picChg chg="mod">
          <ac:chgData name="Camilla Simpson" userId="246503b5-2d01-4e14-a18d-f8afde136274" providerId="ADAL" clId="{534D4DB7-2155-4A34-AE09-F6804898D998}" dt="2021-01-14T21:20:47.276" v="740" actId="1076"/>
          <ac:picMkLst>
            <pc:docMk/>
            <pc:sldMk cId="283228572" sldId="260"/>
            <ac:picMk id="2" creationId="{E649DEB4-9375-4C0F-ADD4-8EF80DBF5391}"/>
          </ac:picMkLst>
        </pc:picChg>
      </pc:sldChg>
      <pc:sldChg chg="addSp delSp modSp new mod setBg modAnim">
        <pc:chgData name="Camilla Simpson" userId="246503b5-2d01-4e14-a18d-f8afde136274" providerId="ADAL" clId="{534D4DB7-2155-4A34-AE09-F6804898D998}" dt="2021-01-14T21:20:34.877" v="737"/>
        <pc:sldMkLst>
          <pc:docMk/>
          <pc:sldMk cId="3444835604" sldId="261"/>
        </pc:sldMkLst>
        <pc:spChg chg="mod">
          <ac:chgData name="Camilla Simpson" userId="246503b5-2d01-4e14-a18d-f8afde136274" providerId="ADAL" clId="{534D4DB7-2155-4A34-AE09-F6804898D998}" dt="2021-01-13T21:25:09.613" v="132" actId="20577"/>
          <ac:spMkLst>
            <pc:docMk/>
            <pc:sldMk cId="3444835604" sldId="261"/>
            <ac:spMk id="2" creationId="{147F209D-7D63-4B55-925A-9686B8C96085}"/>
          </ac:spMkLst>
        </pc:spChg>
        <pc:spChg chg="del">
          <ac:chgData name="Camilla Simpson" userId="246503b5-2d01-4e14-a18d-f8afde136274" providerId="ADAL" clId="{534D4DB7-2155-4A34-AE09-F6804898D998}" dt="2021-01-13T21:24:03.315" v="118" actId="478"/>
          <ac:spMkLst>
            <pc:docMk/>
            <pc:sldMk cId="3444835604" sldId="261"/>
            <ac:spMk id="3" creationId="{D5F90D3E-FEC5-4C4E-974B-4D589AC3B0DD}"/>
          </ac:spMkLst>
        </pc:spChg>
        <pc:spChg chg="add">
          <ac:chgData name="Camilla Simpson" userId="246503b5-2d01-4e14-a18d-f8afde136274" providerId="ADAL" clId="{534D4DB7-2155-4A34-AE09-F6804898D998}" dt="2021-01-13T21:24:22.941" v="124" actId="26606"/>
          <ac:spMkLst>
            <pc:docMk/>
            <pc:sldMk cId="3444835604" sldId="261"/>
            <ac:spMk id="9" creationId="{16C5FA50-8D52-4617-AF91-5C7B1C8352F1}"/>
          </ac:spMkLst>
        </pc:spChg>
        <pc:spChg chg="add">
          <ac:chgData name="Camilla Simpson" userId="246503b5-2d01-4e14-a18d-f8afde136274" providerId="ADAL" clId="{534D4DB7-2155-4A34-AE09-F6804898D998}" dt="2021-01-13T21:24:22.941" v="124" actId="26606"/>
          <ac:spMkLst>
            <pc:docMk/>
            <pc:sldMk cId="3444835604" sldId="261"/>
            <ac:spMk id="11" creationId="{E223798C-12AD-4B0C-A50C-D676347D67CF}"/>
          </ac:spMkLst>
        </pc:spChg>
        <pc:picChg chg="mod">
          <ac:chgData name="Camilla Simpson" userId="246503b5-2d01-4e14-a18d-f8afde136274" providerId="ADAL" clId="{534D4DB7-2155-4A34-AE09-F6804898D998}" dt="2021-01-14T21:11:39.445" v="726" actId="1076"/>
          <ac:picMkLst>
            <pc:docMk/>
            <pc:sldMk cId="3444835604" sldId="261"/>
            <ac:picMk id="3" creationId="{C8FC2554-24FC-432C-AD41-18B18B635D07}"/>
          </ac:picMkLst>
        </pc:picChg>
        <pc:picChg chg="add mod">
          <ac:chgData name="Camilla Simpson" userId="246503b5-2d01-4e14-a18d-f8afde136274" providerId="ADAL" clId="{534D4DB7-2155-4A34-AE09-F6804898D998}" dt="2021-01-13T21:24:27.127" v="125" actId="27614"/>
          <ac:picMkLst>
            <pc:docMk/>
            <pc:sldMk cId="3444835604" sldId="261"/>
            <ac:picMk id="4" creationId="{A76723E4-23DD-4198-AF65-11D0DB93539F}"/>
          </ac:picMkLst>
        </pc:picChg>
      </pc:sldChg>
      <pc:sldChg chg="addSp delSp modSp new del mod">
        <pc:chgData name="Camilla Simpson" userId="246503b5-2d01-4e14-a18d-f8afde136274" providerId="ADAL" clId="{534D4DB7-2155-4A34-AE09-F6804898D998}" dt="2021-01-13T21:43:44.173" v="529" actId="47"/>
        <pc:sldMkLst>
          <pc:docMk/>
          <pc:sldMk cId="2176079518" sldId="262"/>
        </pc:sldMkLst>
        <pc:spChg chg="del">
          <ac:chgData name="Camilla Simpson" userId="246503b5-2d01-4e14-a18d-f8afde136274" providerId="ADAL" clId="{534D4DB7-2155-4A34-AE09-F6804898D998}" dt="2021-01-13T21:37:38.846" v="198" actId="478"/>
          <ac:spMkLst>
            <pc:docMk/>
            <pc:sldMk cId="2176079518" sldId="262"/>
            <ac:spMk id="2" creationId="{AA4EAC13-0148-4052-899A-C2D741BD6990}"/>
          </ac:spMkLst>
        </pc:spChg>
        <pc:spChg chg="del">
          <ac:chgData name="Camilla Simpson" userId="246503b5-2d01-4e14-a18d-f8afde136274" providerId="ADAL" clId="{534D4DB7-2155-4A34-AE09-F6804898D998}" dt="2021-01-13T21:37:08.115" v="193" actId="22"/>
          <ac:spMkLst>
            <pc:docMk/>
            <pc:sldMk cId="2176079518" sldId="262"/>
            <ac:spMk id="3" creationId="{AB170D74-7374-4705-A4CF-1F52F11D3222}"/>
          </ac:spMkLst>
        </pc:spChg>
        <pc:picChg chg="add mod ord modCrop">
          <ac:chgData name="Camilla Simpson" userId="246503b5-2d01-4e14-a18d-f8afde136274" providerId="ADAL" clId="{534D4DB7-2155-4A34-AE09-F6804898D998}" dt="2021-01-13T21:41:26.905" v="352" actId="1076"/>
          <ac:picMkLst>
            <pc:docMk/>
            <pc:sldMk cId="2176079518" sldId="262"/>
            <ac:picMk id="5" creationId="{C7AB2EE8-FB6D-4902-A1DB-3FB31DB60741}"/>
          </ac:picMkLst>
        </pc:picChg>
      </pc:sldChg>
      <pc:sldChg chg="addSp delSp modSp new mod ord modClrScheme delAnim modAnim chgLayout">
        <pc:chgData name="Camilla Simpson" userId="246503b5-2d01-4e14-a18d-f8afde136274" providerId="ADAL" clId="{534D4DB7-2155-4A34-AE09-F6804898D998}" dt="2021-01-14T21:20:15.791" v="732"/>
        <pc:sldMkLst>
          <pc:docMk/>
          <pc:sldMk cId="4004053752" sldId="263"/>
        </pc:sldMkLst>
        <pc:spChg chg="del">
          <ac:chgData name="Camilla Simpson" userId="246503b5-2d01-4e14-a18d-f8afde136274" providerId="ADAL" clId="{534D4DB7-2155-4A34-AE09-F6804898D998}" dt="2021-01-13T21:39:21.130" v="205" actId="700"/>
          <ac:spMkLst>
            <pc:docMk/>
            <pc:sldMk cId="4004053752" sldId="263"/>
            <ac:spMk id="2" creationId="{2D837DD6-64AA-4532-805E-71C13EC81B58}"/>
          </ac:spMkLst>
        </pc:spChg>
        <pc:spChg chg="del">
          <ac:chgData name="Camilla Simpson" userId="246503b5-2d01-4e14-a18d-f8afde136274" providerId="ADAL" clId="{534D4DB7-2155-4A34-AE09-F6804898D998}" dt="2021-01-13T21:39:21.130" v="205" actId="700"/>
          <ac:spMkLst>
            <pc:docMk/>
            <pc:sldMk cId="4004053752" sldId="263"/>
            <ac:spMk id="3" creationId="{0E4DBAE1-E5A2-40A8-AA73-986A9C561C95}"/>
          </ac:spMkLst>
        </pc:spChg>
        <pc:spChg chg="add mod">
          <ac:chgData name="Camilla Simpson" userId="246503b5-2d01-4e14-a18d-f8afde136274" providerId="ADAL" clId="{534D4DB7-2155-4A34-AE09-F6804898D998}" dt="2021-01-14T21:06:12.726" v="723" actId="20577"/>
          <ac:spMkLst>
            <pc:docMk/>
            <pc:sldMk cId="4004053752" sldId="263"/>
            <ac:spMk id="5" creationId="{73DCCF05-F4C6-4DEA-B68C-9688739D69C8}"/>
          </ac:spMkLst>
        </pc:spChg>
        <pc:picChg chg="del">
          <ac:chgData name="Camilla Simpson" userId="246503b5-2d01-4e14-a18d-f8afde136274" providerId="ADAL" clId="{534D4DB7-2155-4A34-AE09-F6804898D998}" dt="2021-01-14T21:18:42.463" v="729" actId="478"/>
          <ac:picMkLst>
            <pc:docMk/>
            <pc:sldMk cId="4004053752" sldId="263"/>
            <ac:picMk id="2" creationId="{3D4C65B7-36FA-4C32-A205-1BB730CD6164}"/>
          </ac:picMkLst>
        </pc:picChg>
        <pc:picChg chg="mod">
          <ac:chgData name="Camilla Simpson" userId="246503b5-2d01-4e14-a18d-f8afde136274" providerId="ADAL" clId="{534D4DB7-2155-4A34-AE09-F6804898D998}" dt="2021-01-14T21:20:10.587" v="730" actId="1076"/>
          <ac:picMkLst>
            <pc:docMk/>
            <pc:sldMk cId="4004053752" sldId="263"/>
            <ac:picMk id="3" creationId="{12DEF686-C65A-4EB8-BADB-7A0062619221}"/>
          </ac:picMkLst>
        </pc:picChg>
        <pc:picChg chg="add mod modCrop">
          <ac:chgData name="Camilla Simpson" userId="246503b5-2d01-4e14-a18d-f8afde136274" providerId="ADAL" clId="{534D4DB7-2155-4A34-AE09-F6804898D998}" dt="2021-01-13T21:39:39.672" v="209" actId="14100"/>
          <ac:picMkLst>
            <pc:docMk/>
            <pc:sldMk cId="4004053752" sldId="263"/>
            <ac:picMk id="4" creationId="{BFF2E7FA-4581-4B4C-A92B-FFB7A508A241}"/>
          </ac:picMkLst>
        </pc:picChg>
      </pc:sldChg>
      <pc:sldChg chg="modSp new del mod">
        <pc:chgData name="Camilla Simpson" userId="246503b5-2d01-4e14-a18d-f8afde136274" providerId="ADAL" clId="{534D4DB7-2155-4A34-AE09-F6804898D998}" dt="2021-01-14T21:05:47.160" v="668" actId="47"/>
        <pc:sldMkLst>
          <pc:docMk/>
          <pc:sldMk cId="123156968" sldId="264"/>
        </pc:sldMkLst>
        <pc:spChg chg="mod">
          <ac:chgData name="Camilla Simpson" userId="246503b5-2d01-4e14-a18d-f8afde136274" providerId="ADAL" clId="{534D4DB7-2155-4A34-AE09-F6804898D998}" dt="2021-01-13T21:49:00.491" v="652" actId="20577"/>
          <ac:spMkLst>
            <pc:docMk/>
            <pc:sldMk cId="123156968" sldId="264"/>
            <ac:spMk id="2" creationId="{BAEEA642-2DC7-4B2B-955B-3C87FF64BAE0}"/>
          </ac:spMkLst>
        </pc:spChg>
        <pc:spChg chg="mod">
          <ac:chgData name="Camilla Simpson" userId="246503b5-2d01-4e14-a18d-f8afde136274" providerId="ADAL" clId="{534D4DB7-2155-4A34-AE09-F6804898D998}" dt="2021-01-13T21:49:50.180" v="667" actId="20577"/>
          <ac:spMkLst>
            <pc:docMk/>
            <pc:sldMk cId="123156968" sldId="264"/>
            <ac:spMk id="3" creationId="{552E94E9-9DF8-4503-872D-17F2AEB7FA2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8C925-9145-47CA-A8D6-D7469B3DA6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DC89E04-02BD-4C71-9858-53C6D2A697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EA2F08-94D3-4BF6-A743-E10724047D53}"/>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5" name="Footer Placeholder 4">
            <a:extLst>
              <a:ext uri="{FF2B5EF4-FFF2-40B4-BE49-F238E27FC236}">
                <a16:creationId xmlns:a16="http://schemas.microsoft.com/office/drawing/2014/main" id="{D5C80D21-3951-47CB-A3B3-B0EE63996D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DB30F9-DCED-4694-8B69-65D6B0E0696F}"/>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2937548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8297D-A311-49CE-BE33-D22126861F7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9D12C5-4251-4EF4-9E2B-045D8E65C32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A11E58-2E6C-4BC6-95C1-C3783C6E5D6F}"/>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5" name="Footer Placeholder 4">
            <a:extLst>
              <a:ext uri="{FF2B5EF4-FFF2-40B4-BE49-F238E27FC236}">
                <a16:creationId xmlns:a16="http://schemas.microsoft.com/office/drawing/2014/main" id="{1B51D460-6BC3-4020-83F7-4A37C537B5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E54BD4-529C-4BE7-B033-C38BE9C22EF3}"/>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981734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F55A5-CC89-4B49-8479-E6DE478CA4B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77B63A6-DCCD-4117-AC12-0DC03E584D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ABE990-29EF-4575-9F36-68CE36CBEC83}"/>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5" name="Footer Placeholder 4">
            <a:extLst>
              <a:ext uri="{FF2B5EF4-FFF2-40B4-BE49-F238E27FC236}">
                <a16:creationId xmlns:a16="http://schemas.microsoft.com/office/drawing/2014/main" id="{F043CBFB-482B-47B8-A39F-918DDDBAA9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98EB5A-B1AA-4567-A3B5-131040EF7052}"/>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744351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5E8F6-D7BC-4F3B-9FE1-102ED13DCB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28F055-3BFB-4891-ABB8-085813B752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29D4613-1D12-44B1-8036-23C61B1B744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02B3026-92C2-461C-97E6-7E199A40C37C}"/>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6" name="Footer Placeholder 5">
            <a:extLst>
              <a:ext uri="{FF2B5EF4-FFF2-40B4-BE49-F238E27FC236}">
                <a16:creationId xmlns:a16="http://schemas.microsoft.com/office/drawing/2014/main" id="{92B44B1B-E279-48FE-8FD4-8C5E3408F7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04D820-0042-43F5-929E-7528E20BA88F}"/>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422108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FF5AF-50C2-4D7A-8FA8-38167393538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16C9DC-E814-495D-A90D-9F4FA74316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1C5C08-7420-4C6D-9ABF-D79E778D2C2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5ADB001-4FFD-4EC2-A30C-5BE2853595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AD9DD08-8796-4ECB-A42C-2441F15871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DC86AD8-6DF5-4D7E-9F83-5F189CEC1B4E}"/>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8" name="Footer Placeholder 7">
            <a:extLst>
              <a:ext uri="{FF2B5EF4-FFF2-40B4-BE49-F238E27FC236}">
                <a16:creationId xmlns:a16="http://schemas.microsoft.com/office/drawing/2014/main" id="{A4F73564-9160-48E0-A510-A1B26C0837C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83CD79-FDFB-4DD8-B314-83B668E586E0}"/>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543316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394F8-9D51-4F61-8668-CDDB3922E3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E5E897F-8E1E-46C7-B1B6-39DB775B2066}"/>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4" name="Footer Placeholder 3">
            <a:extLst>
              <a:ext uri="{FF2B5EF4-FFF2-40B4-BE49-F238E27FC236}">
                <a16:creationId xmlns:a16="http://schemas.microsoft.com/office/drawing/2014/main" id="{3E0780E6-CB93-4F6E-8927-B7B6907D07C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DB34B18-2D3B-480C-804C-5532D4F76DF7}"/>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2880852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043B4C-973B-4D32-8081-1669591F1F82}"/>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3" name="Footer Placeholder 2">
            <a:extLst>
              <a:ext uri="{FF2B5EF4-FFF2-40B4-BE49-F238E27FC236}">
                <a16:creationId xmlns:a16="http://schemas.microsoft.com/office/drawing/2014/main" id="{408B7006-D0F7-4B1A-BC1B-4732F621CBC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C8AFEE6-F0F1-4474-AACD-2CE90D46F3A1}"/>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1487810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7A5EA-C8B7-495D-A052-1812F7E774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B6B1FC-F08F-403A-A086-F833B56471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2FA7004-A2F0-4B36-8684-0DFF8C8155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6BE6D1-0E21-4496-BDC6-7E75599A45EC}"/>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6" name="Footer Placeholder 5">
            <a:extLst>
              <a:ext uri="{FF2B5EF4-FFF2-40B4-BE49-F238E27FC236}">
                <a16:creationId xmlns:a16="http://schemas.microsoft.com/office/drawing/2014/main" id="{2E5F72D6-57A7-44FF-8EB8-E5B136E563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4B5FA4-32A1-4255-B2D9-5C2291B009AE}"/>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1111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7A7AB-FB37-45F6-A46D-E9D43B78EE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5DA19A5-A24A-4F4B-97F6-A2E5AA035A6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6C57A5-AF28-4DC7-A0D3-280511C0E0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B85568-8189-48BB-AA31-6D5296E1134A}"/>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6" name="Footer Placeholder 5">
            <a:extLst>
              <a:ext uri="{FF2B5EF4-FFF2-40B4-BE49-F238E27FC236}">
                <a16:creationId xmlns:a16="http://schemas.microsoft.com/office/drawing/2014/main" id="{960D1E20-43F0-4111-99B7-A309E07AC0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C4CF62-81A5-4151-BACB-17B0B6E95CEA}"/>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1516383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701EB-69E3-404B-9B2C-C50ADF6AB7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509619-CA1D-4FB8-A667-18CB3A6CB3B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DBDAAE-63A5-4586-A646-5738477379CB}"/>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5" name="Footer Placeholder 4">
            <a:extLst>
              <a:ext uri="{FF2B5EF4-FFF2-40B4-BE49-F238E27FC236}">
                <a16:creationId xmlns:a16="http://schemas.microsoft.com/office/drawing/2014/main" id="{7BBD84B3-AD0D-474E-8AD2-3B691D4289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5102C8-C58F-4988-B403-36E624732E8E}"/>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629565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E544A3-99C8-4D2A-BBE0-9B37FD8C97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314011-FF14-45EB-BBA9-B25BAD5B418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DB2967-A2B4-474E-9214-32F909A96517}"/>
              </a:ext>
            </a:extLst>
          </p:cNvPr>
          <p:cNvSpPr>
            <a:spLocks noGrp="1"/>
          </p:cNvSpPr>
          <p:nvPr>
            <p:ph type="dt" sz="half" idx="10"/>
          </p:nvPr>
        </p:nvSpPr>
        <p:spPr/>
        <p:txBody>
          <a:bodyPr/>
          <a:lstStyle/>
          <a:p>
            <a:fld id="{3B8496C2-46C1-473B-A020-2806C2F689A6}" type="datetimeFigureOut">
              <a:rPr lang="en-GB" smtClean="0"/>
              <a:t>14/01/2021</a:t>
            </a:fld>
            <a:endParaRPr lang="en-GB"/>
          </a:p>
        </p:txBody>
      </p:sp>
      <p:sp>
        <p:nvSpPr>
          <p:cNvPr id="5" name="Footer Placeholder 4">
            <a:extLst>
              <a:ext uri="{FF2B5EF4-FFF2-40B4-BE49-F238E27FC236}">
                <a16:creationId xmlns:a16="http://schemas.microsoft.com/office/drawing/2014/main" id="{FE2EB449-87B3-4760-907E-C7E6B2F9B6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AFA72D-D8B6-4D31-B888-2DA6AF208F5B}"/>
              </a:ext>
            </a:extLst>
          </p:cNvPr>
          <p:cNvSpPr>
            <a:spLocks noGrp="1"/>
          </p:cNvSpPr>
          <p:nvPr>
            <p:ph type="sldNum" sz="quarter" idx="12"/>
          </p:nvPr>
        </p:nvSpPr>
        <p:spPr/>
        <p:txBody>
          <a:bodyPr/>
          <a:lstStyle/>
          <a:p>
            <a:fld id="{F5E181A1-1332-44CD-95D9-262D267E0C9D}" type="slidenum">
              <a:rPr lang="en-GB" smtClean="0"/>
              <a:t>‹#›</a:t>
            </a:fld>
            <a:endParaRPr lang="en-GB"/>
          </a:p>
        </p:txBody>
      </p:sp>
    </p:spTree>
    <p:extLst>
      <p:ext uri="{BB962C8B-B14F-4D97-AF65-F5344CB8AC3E}">
        <p14:creationId xmlns:p14="http://schemas.microsoft.com/office/powerpoint/2010/main" val="3679779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7995F1-F516-41E0-B074-71EA3099E2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59AEE5-B462-4B5F-8A1B-4A3ADC75B2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1F2FDC-9512-4023-B352-2142ACD688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8496C2-46C1-473B-A020-2806C2F689A6}" type="datetimeFigureOut">
              <a:rPr lang="en-GB" smtClean="0"/>
              <a:t>14/01/2021</a:t>
            </a:fld>
            <a:endParaRPr lang="en-GB"/>
          </a:p>
        </p:txBody>
      </p:sp>
      <p:sp>
        <p:nvSpPr>
          <p:cNvPr id="5" name="Footer Placeholder 4">
            <a:extLst>
              <a:ext uri="{FF2B5EF4-FFF2-40B4-BE49-F238E27FC236}">
                <a16:creationId xmlns:a16="http://schemas.microsoft.com/office/drawing/2014/main" id="{81BDE50C-F6A9-4419-9DA8-50F468004C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F617F2-4AC9-4D08-BDCA-18BEDBF381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E181A1-1332-44CD-95D9-262D267E0C9D}" type="slidenum">
              <a:rPr lang="en-GB" smtClean="0"/>
              <a:t>‹#›</a:t>
            </a:fld>
            <a:endParaRPr lang="en-GB"/>
          </a:p>
        </p:txBody>
      </p:sp>
    </p:spTree>
    <p:extLst>
      <p:ext uri="{BB962C8B-B14F-4D97-AF65-F5344CB8AC3E}">
        <p14:creationId xmlns:p14="http://schemas.microsoft.com/office/powerpoint/2010/main" val="22341613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hyperlink" Target="https://www.youtube.com/watch?v=kjoqMrFXx-k"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1019F6-556C-46AA-BA80-1F38FD1AECAF}"/>
              </a:ext>
            </a:extLst>
          </p:cNvPr>
          <p:cNvSpPr>
            <a:spLocks noGrp="1"/>
          </p:cNvSpPr>
          <p:nvPr>
            <p:ph type="title"/>
          </p:nvPr>
        </p:nvSpPr>
        <p:spPr>
          <a:xfrm>
            <a:off x="374737" y="327547"/>
            <a:ext cx="4460310" cy="1325563"/>
          </a:xfrm>
        </p:spPr>
        <p:txBody>
          <a:bodyPr/>
          <a:lstStyle/>
          <a:p>
            <a:r>
              <a:rPr lang="en-GB" b="1" dirty="0"/>
              <a:t>RE – Week 3</a:t>
            </a:r>
          </a:p>
        </p:txBody>
      </p:sp>
      <p:sp>
        <p:nvSpPr>
          <p:cNvPr id="3" name="Content Placeholder 2">
            <a:extLst>
              <a:ext uri="{FF2B5EF4-FFF2-40B4-BE49-F238E27FC236}">
                <a16:creationId xmlns:a16="http://schemas.microsoft.com/office/drawing/2014/main" id="{0DD86A0C-CDD3-4BE9-9DD9-7F533BA74006}"/>
              </a:ext>
            </a:extLst>
          </p:cNvPr>
          <p:cNvSpPr>
            <a:spLocks noGrp="1"/>
          </p:cNvSpPr>
          <p:nvPr>
            <p:ph idx="1"/>
          </p:nvPr>
        </p:nvSpPr>
        <p:spPr>
          <a:xfrm>
            <a:off x="6386096" y="151369"/>
            <a:ext cx="5431167" cy="5053521"/>
          </a:xfrm>
        </p:spPr>
        <p:txBody>
          <a:bodyPr/>
          <a:lstStyle/>
          <a:p>
            <a:pPr marL="0" indent="0">
              <a:buNone/>
            </a:pPr>
            <a:r>
              <a:rPr lang="en-GB" b="1" u="sng" dirty="0">
                <a:solidFill>
                  <a:srgbClr val="7030A0"/>
                </a:solidFill>
              </a:rPr>
              <a:t>LI: To consider what it means to put learning into practice</a:t>
            </a:r>
          </a:p>
          <a:p>
            <a:pPr marL="0" indent="0">
              <a:buNone/>
            </a:pPr>
            <a:endParaRPr lang="en-GB" b="1" dirty="0">
              <a:solidFill>
                <a:srgbClr val="7030A0"/>
              </a:solidFill>
            </a:endParaRPr>
          </a:p>
          <a:p>
            <a:pPr marL="0" indent="0">
              <a:buNone/>
            </a:pPr>
            <a:r>
              <a:rPr lang="en-GB" b="1" dirty="0">
                <a:solidFill>
                  <a:srgbClr val="7030A0"/>
                </a:solidFill>
              </a:rPr>
              <a:t>Do you recognise the bible passage depicted in the picture on the following slide? </a:t>
            </a:r>
          </a:p>
        </p:txBody>
      </p:sp>
      <p:pic>
        <p:nvPicPr>
          <p:cNvPr id="2" name="Recorded Sound">
            <a:hlinkClick r:id="" action="ppaction://media"/>
            <a:extLst>
              <a:ext uri="{FF2B5EF4-FFF2-40B4-BE49-F238E27FC236}">
                <a16:creationId xmlns:a16="http://schemas.microsoft.com/office/drawing/2014/main" id="{2156F8B9-1870-49F4-A8AE-3BFCFD3BB4B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137913" y="5297557"/>
            <a:ext cx="609600" cy="609600"/>
          </a:xfrm>
          <a:prstGeom prst="rect">
            <a:avLst/>
          </a:prstGeom>
        </p:spPr>
      </p:pic>
      <p:pic>
        <p:nvPicPr>
          <p:cNvPr id="5" name="Picture 4">
            <a:extLst>
              <a:ext uri="{FF2B5EF4-FFF2-40B4-BE49-F238E27FC236}">
                <a16:creationId xmlns:a16="http://schemas.microsoft.com/office/drawing/2014/main" id="{6661B812-A555-4A82-9378-DAE50F754E0D}"/>
              </a:ext>
            </a:extLst>
          </p:cNvPr>
          <p:cNvPicPr>
            <a:picLocks noChangeAspect="1"/>
          </p:cNvPicPr>
          <p:nvPr/>
        </p:nvPicPr>
        <p:blipFill rotWithShape="1">
          <a:blip r:embed="rId5"/>
          <a:srcRect l="2203" t="2388"/>
          <a:stretch/>
        </p:blipFill>
        <p:spPr>
          <a:xfrm>
            <a:off x="265043" y="3074504"/>
            <a:ext cx="6121053" cy="3632127"/>
          </a:xfrm>
          <a:prstGeom prst="rect">
            <a:avLst/>
          </a:prstGeom>
        </p:spPr>
      </p:pic>
    </p:spTree>
    <p:extLst>
      <p:ext uri="{BB962C8B-B14F-4D97-AF65-F5344CB8AC3E}">
        <p14:creationId xmlns:p14="http://schemas.microsoft.com/office/powerpoint/2010/main" val="2469513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7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a:extLst>
              <a:ext uri="{FF2B5EF4-FFF2-40B4-BE49-F238E27FC236}">
                <a16:creationId xmlns:a16="http://schemas.microsoft.com/office/drawing/2014/main" id="{BACCA3CF-9C0F-4C32-A874-D2F51A404302}"/>
              </a:ext>
            </a:extLst>
          </p:cNvPr>
          <p:cNvPicPr>
            <a:picLocks noChangeAspect="1"/>
          </p:cNvPicPr>
          <p:nvPr/>
        </p:nvPicPr>
        <p:blipFill rotWithShape="1">
          <a:blip r:embed="rId4"/>
          <a:srcRect t="2000" b="13430"/>
          <a:stretch/>
        </p:blipFill>
        <p:spPr>
          <a:xfrm>
            <a:off x="20" y="1282"/>
            <a:ext cx="12191980" cy="6856718"/>
          </a:xfrm>
          <a:prstGeom prst="rect">
            <a:avLst/>
          </a:prstGeom>
        </p:spPr>
      </p:pic>
      <p:pic>
        <p:nvPicPr>
          <p:cNvPr id="2" name="Recorded Sound">
            <a:hlinkClick r:id="" action="ppaction://media"/>
            <a:extLst>
              <a:ext uri="{FF2B5EF4-FFF2-40B4-BE49-F238E27FC236}">
                <a16:creationId xmlns:a16="http://schemas.microsoft.com/office/drawing/2014/main" id="{E649DEB4-9375-4C0F-ADD4-8EF80DBF539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81252" y="5695121"/>
            <a:ext cx="609600" cy="609600"/>
          </a:xfrm>
          <a:prstGeom prst="rect">
            <a:avLst/>
          </a:prstGeom>
        </p:spPr>
      </p:pic>
    </p:spTree>
    <p:extLst>
      <p:ext uri="{BB962C8B-B14F-4D97-AF65-F5344CB8AC3E}">
        <p14:creationId xmlns:p14="http://schemas.microsoft.com/office/powerpoint/2010/main" val="283228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0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1F820-D4E0-46E9-A094-EDEE21D3228F}"/>
              </a:ext>
            </a:extLst>
          </p:cNvPr>
          <p:cNvSpPr>
            <a:spLocks noGrp="1"/>
          </p:cNvSpPr>
          <p:nvPr>
            <p:ph type="title"/>
          </p:nvPr>
        </p:nvSpPr>
        <p:spPr/>
        <p:txBody>
          <a:bodyPr vert="horz" lIns="91440" tIns="45720" rIns="91440" bIns="45720" rtlCol="0" anchor="t">
            <a:normAutofit/>
          </a:bodyPr>
          <a:lstStyle/>
          <a:p>
            <a:pPr fontAlgn="base"/>
            <a:br>
              <a:rPr lang="en-US" sz="2400" dirty="0">
                <a:solidFill>
                  <a:srgbClr val="000000"/>
                </a:solidFill>
              </a:rPr>
            </a:br>
            <a:r>
              <a:rPr lang="en-GB" sz="3100" dirty="0">
                <a:effectLst/>
                <a:latin typeface="Calibri" panose="020F0502020204030204" pitchFamily="34" charset="0"/>
                <a:ea typeface="Calibri" panose="020F0502020204030204" pitchFamily="34" charset="0"/>
                <a:cs typeface="NoyhBook"/>
              </a:rPr>
              <a:t>Matthew 7:24-27</a:t>
            </a:r>
            <a:br>
              <a:rPr lang="en-GB" sz="3100" dirty="0">
                <a:effectLst/>
                <a:latin typeface="Calibri" panose="020F0502020204030204" pitchFamily="34" charset="0"/>
                <a:ea typeface="Calibri" panose="020F0502020204030204" pitchFamily="34" charset="0"/>
                <a:cs typeface="Times New Roman" panose="02020603050405020304" pitchFamily="18" charset="0"/>
              </a:rPr>
            </a:br>
            <a:endParaRPr lang="en-US" sz="3100" dirty="0">
              <a:solidFill>
                <a:srgbClr val="000000"/>
              </a:solidFill>
            </a:endParaRPr>
          </a:p>
        </p:txBody>
      </p:sp>
      <p:sp>
        <p:nvSpPr>
          <p:cNvPr id="6" name="Content Placeholder 5">
            <a:extLst>
              <a:ext uri="{FF2B5EF4-FFF2-40B4-BE49-F238E27FC236}">
                <a16:creationId xmlns:a16="http://schemas.microsoft.com/office/drawing/2014/main" id="{6133956A-ADFF-48BE-B6E5-7803C4DF1856}"/>
              </a:ext>
            </a:extLst>
          </p:cNvPr>
          <p:cNvSpPr>
            <a:spLocks noGrp="1"/>
          </p:cNvSpPr>
          <p:nvPr>
            <p:ph idx="1"/>
          </p:nvPr>
        </p:nvSpPr>
        <p:spPr>
          <a:xfrm>
            <a:off x="838200" y="1487422"/>
            <a:ext cx="8869471" cy="5131742"/>
          </a:xfrm>
        </p:spPr>
        <p:txBody>
          <a:bodyPr>
            <a:normAutofit/>
          </a:bodyPr>
          <a:lstStyle/>
          <a:p>
            <a:pPr marL="0" indent="0" algn="l">
              <a:buNone/>
            </a:pPr>
            <a:r>
              <a:rPr lang="en-GB" b="1" i="0" dirty="0">
                <a:solidFill>
                  <a:srgbClr val="000000"/>
                </a:solidFill>
                <a:effectLst/>
                <a:latin typeface="system-ui"/>
              </a:rPr>
              <a:t>The Wise and Foolish Builders</a:t>
            </a:r>
          </a:p>
          <a:p>
            <a:pPr marL="0" indent="0" algn="l">
              <a:buNone/>
            </a:pPr>
            <a:r>
              <a:rPr lang="en-GB" b="1" i="0" baseline="30000" dirty="0">
                <a:solidFill>
                  <a:srgbClr val="000000"/>
                </a:solidFill>
                <a:effectLst/>
                <a:latin typeface="system-ui"/>
              </a:rPr>
              <a:t>24 </a:t>
            </a:r>
            <a:r>
              <a:rPr lang="en-GB" b="0" i="0" dirty="0">
                <a:solidFill>
                  <a:srgbClr val="000000"/>
                </a:solidFill>
                <a:effectLst/>
                <a:latin typeface="system-ui"/>
              </a:rPr>
              <a:t>“Therefore everyone who hears these words of mine and puts them into practice is like a wise man who built his house on the rock. </a:t>
            </a:r>
            <a:r>
              <a:rPr lang="en-GB" b="1" i="0" baseline="30000" dirty="0">
                <a:solidFill>
                  <a:srgbClr val="000000"/>
                </a:solidFill>
                <a:effectLst/>
                <a:latin typeface="system-ui"/>
              </a:rPr>
              <a:t>25 </a:t>
            </a:r>
            <a:r>
              <a:rPr lang="en-GB" b="0" i="0" dirty="0">
                <a:solidFill>
                  <a:srgbClr val="000000"/>
                </a:solidFill>
                <a:effectLst/>
                <a:latin typeface="system-ui"/>
              </a:rPr>
              <a:t>The rain came down, the streams rose, and the winds blew and beat against that house; yet it did not fall, because it had its foundation on the rock. </a:t>
            </a:r>
            <a:r>
              <a:rPr lang="en-GB" b="1" i="0" baseline="30000" dirty="0">
                <a:solidFill>
                  <a:srgbClr val="000000"/>
                </a:solidFill>
                <a:effectLst/>
                <a:latin typeface="system-ui"/>
              </a:rPr>
              <a:t>26 </a:t>
            </a:r>
            <a:r>
              <a:rPr lang="en-GB" b="0" i="0" dirty="0">
                <a:solidFill>
                  <a:srgbClr val="000000"/>
                </a:solidFill>
                <a:effectLst/>
                <a:latin typeface="system-ui"/>
              </a:rPr>
              <a:t>But everyone who hears these words of mine and does not put them into practice is like a foolish man who built his house on sand. </a:t>
            </a:r>
            <a:r>
              <a:rPr lang="en-GB" b="1" i="0" baseline="30000" dirty="0">
                <a:solidFill>
                  <a:srgbClr val="000000"/>
                </a:solidFill>
                <a:effectLst/>
                <a:latin typeface="system-ui"/>
              </a:rPr>
              <a:t>27 </a:t>
            </a:r>
            <a:r>
              <a:rPr lang="en-GB" b="0" i="0" dirty="0">
                <a:solidFill>
                  <a:srgbClr val="000000"/>
                </a:solidFill>
                <a:effectLst/>
                <a:latin typeface="system-ui"/>
              </a:rPr>
              <a:t>The rain came down, the streams rose, and the winds blew and beat against that house, and it fell with a great crash.”</a:t>
            </a:r>
          </a:p>
          <a:p>
            <a:pPr marL="0" indent="0">
              <a:buNone/>
            </a:pPr>
            <a:r>
              <a:rPr lang="en-GB" sz="18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4"/>
              </a:rPr>
              <a:t>https://www.youtube.com/watch?v=kjoqMrFXx-k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l">
              <a:buNone/>
            </a:pPr>
            <a:endParaRPr lang="en-GB" b="0" i="0" dirty="0">
              <a:solidFill>
                <a:srgbClr val="000000"/>
              </a:solidFill>
              <a:effectLst/>
              <a:latin typeface="system-ui"/>
            </a:endParaRPr>
          </a:p>
          <a:p>
            <a:pPr marL="0" indent="0" algn="l">
              <a:buNone/>
            </a:pPr>
            <a:endParaRPr lang="en-GB" dirty="0">
              <a:solidFill>
                <a:srgbClr val="000000"/>
              </a:solidFill>
              <a:latin typeface="system-ui"/>
            </a:endParaRPr>
          </a:p>
          <a:p>
            <a:pPr marL="0" indent="0" algn="l">
              <a:buNone/>
            </a:pPr>
            <a:endParaRPr lang="en-GB" b="0" i="0" dirty="0">
              <a:solidFill>
                <a:srgbClr val="000000"/>
              </a:solidFill>
              <a:effectLst/>
              <a:latin typeface="system-ui"/>
            </a:endParaRPr>
          </a:p>
          <a:p>
            <a:pPr marL="0" indent="0">
              <a:buNone/>
            </a:pPr>
            <a:endParaRPr lang="en-GB" dirty="0"/>
          </a:p>
        </p:txBody>
      </p:sp>
      <p:pic>
        <p:nvPicPr>
          <p:cNvPr id="3" name="Recorded Sound">
            <a:hlinkClick r:id="" action="ppaction://media"/>
            <a:extLst>
              <a:ext uri="{FF2B5EF4-FFF2-40B4-BE49-F238E27FC236}">
                <a16:creationId xmlns:a16="http://schemas.microsoft.com/office/drawing/2014/main" id="{8F29EA86-0C9B-41D4-89E8-231A9E79B41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19792" y="5681870"/>
            <a:ext cx="609600" cy="609600"/>
          </a:xfrm>
          <a:prstGeom prst="rect">
            <a:avLst/>
          </a:prstGeom>
        </p:spPr>
      </p:pic>
    </p:spTree>
    <p:extLst>
      <p:ext uri="{BB962C8B-B14F-4D97-AF65-F5344CB8AC3E}">
        <p14:creationId xmlns:p14="http://schemas.microsoft.com/office/powerpoint/2010/main" val="383168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21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A59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7F209D-7D63-4B55-925A-9686B8C96085}"/>
              </a:ext>
            </a:extLst>
          </p:cNvPr>
          <p:cNvSpPr>
            <a:spLocks noGrp="1"/>
          </p:cNvSpPr>
          <p:nvPr>
            <p:ph type="title"/>
          </p:nvPr>
        </p:nvSpPr>
        <p:spPr>
          <a:xfrm>
            <a:off x="9093496" y="618681"/>
            <a:ext cx="2613872" cy="4794567"/>
          </a:xfrm>
        </p:spPr>
        <p:txBody>
          <a:bodyPr vert="horz" lIns="91440" tIns="45720" rIns="91440" bIns="45720" rtlCol="0" anchor="ctr">
            <a:normAutofit fontScale="90000"/>
          </a:bodyPr>
          <a:lstStyle/>
          <a:p>
            <a:r>
              <a:rPr lang="en-GB" sz="3600" b="0" i="0" dirty="0">
                <a:solidFill>
                  <a:schemeClr val="bg1"/>
                </a:solidFill>
                <a:effectLst/>
                <a:latin typeface="Calibri" panose="020F0502020204030204" pitchFamily="34" charset="0"/>
              </a:rPr>
              <a:t>What was Jesus saying when he told this story? </a:t>
            </a:r>
            <a:br>
              <a:rPr lang="en-GB" sz="3600" b="0" i="0" dirty="0">
                <a:solidFill>
                  <a:schemeClr val="bg1"/>
                </a:solidFill>
                <a:effectLst/>
                <a:latin typeface="Calibri" panose="020F0502020204030204" pitchFamily="34" charset="0"/>
              </a:rPr>
            </a:br>
            <a:r>
              <a:rPr lang="en-GB" sz="3600" b="0" i="0" dirty="0">
                <a:solidFill>
                  <a:schemeClr val="bg1"/>
                </a:solidFill>
                <a:effectLst/>
                <a:latin typeface="Calibri" panose="020F0502020204030204" pitchFamily="34" charset="0"/>
              </a:rPr>
              <a:t> </a:t>
            </a:r>
            <a:br>
              <a:rPr lang="en-GB" sz="3600" b="0" i="0" dirty="0">
                <a:solidFill>
                  <a:schemeClr val="bg1"/>
                </a:solidFill>
                <a:effectLst/>
                <a:latin typeface="Calibri" panose="020F0502020204030204" pitchFamily="34" charset="0"/>
              </a:rPr>
            </a:br>
            <a:r>
              <a:rPr lang="en-US" sz="3600" dirty="0">
                <a:solidFill>
                  <a:srgbClr val="FFFFFF"/>
                </a:solidFill>
              </a:rPr>
              <a:t>How would Christians interpret this teaching today?</a:t>
            </a:r>
          </a:p>
        </p:txBody>
      </p:sp>
      <p:sp>
        <p:nvSpPr>
          <p:cNvPr id="11"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people sitting in a circle&#10;&#10;Description automatically generated with low confidence">
            <a:extLst>
              <a:ext uri="{FF2B5EF4-FFF2-40B4-BE49-F238E27FC236}">
                <a16:creationId xmlns:a16="http://schemas.microsoft.com/office/drawing/2014/main" id="{A76723E4-23DD-4198-AF65-11D0DB93539F}"/>
              </a:ext>
            </a:extLst>
          </p:cNvPr>
          <p:cNvPicPr>
            <a:picLocks noChangeAspect="1"/>
          </p:cNvPicPr>
          <p:nvPr/>
        </p:nvPicPr>
        <p:blipFill rotWithShape="1">
          <a:blip r:embed="rId4"/>
          <a:srcRect l="14025" r="5644" b="-1"/>
          <a:stretch/>
        </p:blipFill>
        <p:spPr>
          <a:xfrm>
            <a:off x="976251" y="942538"/>
            <a:ext cx="7163222" cy="4808332"/>
          </a:xfrm>
          <a:prstGeom prst="rect">
            <a:avLst/>
          </a:prstGeom>
          <a:effectLst/>
        </p:spPr>
      </p:pic>
      <p:pic>
        <p:nvPicPr>
          <p:cNvPr id="3" name="Recorded Sound">
            <a:hlinkClick r:id="" action="ppaction://media"/>
            <a:extLst>
              <a:ext uri="{FF2B5EF4-FFF2-40B4-BE49-F238E27FC236}">
                <a16:creationId xmlns:a16="http://schemas.microsoft.com/office/drawing/2014/main" id="{C8FC2554-24FC-432C-AD41-18B18B635D0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96744" y="5526024"/>
            <a:ext cx="609600" cy="609600"/>
          </a:xfrm>
          <a:prstGeom prst="rect">
            <a:avLst/>
          </a:prstGeom>
        </p:spPr>
      </p:pic>
    </p:spTree>
    <p:extLst>
      <p:ext uri="{BB962C8B-B14F-4D97-AF65-F5344CB8AC3E}">
        <p14:creationId xmlns:p14="http://schemas.microsoft.com/office/powerpoint/2010/main" val="344483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29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1AFA02F-D542-40AC-ACB9-9C95E8E25480}"/>
              </a:ext>
            </a:extLst>
          </p:cNvPr>
          <p:cNvPicPr>
            <a:picLocks noChangeAspect="1"/>
          </p:cNvPicPr>
          <p:nvPr/>
        </p:nvPicPr>
        <p:blipFill rotWithShape="1">
          <a:blip r:embed="rId4"/>
          <a:srcRect l="22164" t="21877" r="25672" b="18591"/>
          <a:stretch/>
        </p:blipFill>
        <p:spPr>
          <a:xfrm>
            <a:off x="1152350" y="257002"/>
            <a:ext cx="9887299" cy="6343995"/>
          </a:xfrm>
          <a:prstGeom prst="rect">
            <a:avLst/>
          </a:prstGeom>
        </p:spPr>
      </p:pic>
      <p:pic>
        <p:nvPicPr>
          <p:cNvPr id="2" name="Recorded Sound">
            <a:hlinkClick r:id="" action="ppaction://media"/>
            <a:extLst>
              <a:ext uri="{FF2B5EF4-FFF2-40B4-BE49-F238E27FC236}">
                <a16:creationId xmlns:a16="http://schemas.microsoft.com/office/drawing/2014/main" id="{43FE78D1-7BFE-40E1-9D34-EF32CEC27E9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4591" y="5840896"/>
            <a:ext cx="609600" cy="609600"/>
          </a:xfrm>
          <a:prstGeom prst="rect">
            <a:avLst/>
          </a:prstGeom>
        </p:spPr>
      </p:pic>
    </p:spTree>
    <p:extLst>
      <p:ext uri="{BB962C8B-B14F-4D97-AF65-F5344CB8AC3E}">
        <p14:creationId xmlns:p14="http://schemas.microsoft.com/office/powerpoint/2010/main" val="4158143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6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F2E7FA-4581-4B4C-A92B-FFB7A508A241}"/>
              </a:ext>
            </a:extLst>
          </p:cNvPr>
          <p:cNvPicPr>
            <a:picLocks noChangeAspect="1"/>
          </p:cNvPicPr>
          <p:nvPr/>
        </p:nvPicPr>
        <p:blipFill rotWithShape="1">
          <a:blip r:embed="rId4"/>
          <a:srcRect t="20887"/>
          <a:stretch/>
        </p:blipFill>
        <p:spPr>
          <a:xfrm>
            <a:off x="1815288" y="2811439"/>
            <a:ext cx="8387696" cy="3844971"/>
          </a:xfrm>
          <a:prstGeom prst="rect">
            <a:avLst/>
          </a:prstGeom>
        </p:spPr>
      </p:pic>
      <p:sp>
        <p:nvSpPr>
          <p:cNvPr id="5" name="TextBox 4">
            <a:extLst>
              <a:ext uri="{FF2B5EF4-FFF2-40B4-BE49-F238E27FC236}">
                <a16:creationId xmlns:a16="http://schemas.microsoft.com/office/drawing/2014/main" id="{73DCCF05-F4C6-4DEA-B68C-9688739D69C8}"/>
              </a:ext>
            </a:extLst>
          </p:cNvPr>
          <p:cNvSpPr txBox="1"/>
          <p:nvPr/>
        </p:nvSpPr>
        <p:spPr>
          <a:xfrm>
            <a:off x="718782" y="341193"/>
            <a:ext cx="11163869" cy="2246769"/>
          </a:xfrm>
          <a:prstGeom prst="rect">
            <a:avLst/>
          </a:prstGeom>
          <a:noFill/>
        </p:spPr>
        <p:txBody>
          <a:bodyPr wrap="square" rtlCol="0">
            <a:spAutoFit/>
          </a:bodyPr>
          <a:lstStyle/>
          <a:p>
            <a:r>
              <a:rPr lang="en-GB" sz="2800" dirty="0"/>
              <a:t>Draw a </a:t>
            </a:r>
            <a:r>
              <a:rPr lang="en-GB" sz="2800" dirty="0" err="1"/>
              <a:t>venn</a:t>
            </a:r>
            <a:r>
              <a:rPr lang="en-GB" sz="2800" dirty="0"/>
              <a:t> diagram like the one below to show the kinds of things that guide people how to live. Put them in the </a:t>
            </a:r>
            <a:r>
              <a:rPr lang="en-GB" sz="2800" dirty="0" err="1"/>
              <a:t>venn</a:t>
            </a:r>
            <a:r>
              <a:rPr lang="en-GB" sz="2800" dirty="0"/>
              <a:t> diagram as to whether you think they are helpful to build foundations for anyone, or foundations for Christians. You may think that some are not helpful and should go in the bin! </a:t>
            </a:r>
          </a:p>
        </p:txBody>
      </p:sp>
      <p:pic>
        <p:nvPicPr>
          <p:cNvPr id="3" name="Recorded Sound">
            <a:hlinkClick r:id="" action="ppaction://media"/>
            <a:extLst>
              <a:ext uri="{FF2B5EF4-FFF2-40B4-BE49-F238E27FC236}">
                <a16:creationId xmlns:a16="http://schemas.microsoft.com/office/drawing/2014/main" id="{12DEF686-C65A-4EB8-BADB-7A006261922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99304" y="5721626"/>
            <a:ext cx="609600" cy="609600"/>
          </a:xfrm>
          <a:prstGeom prst="rect">
            <a:avLst/>
          </a:prstGeom>
        </p:spPr>
      </p:pic>
    </p:spTree>
    <p:extLst>
      <p:ext uri="{BB962C8B-B14F-4D97-AF65-F5344CB8AC3E}">
        <p14:creationId xmlns:p14="http://schemas.microsoft.com/office/powerpoint/2010/main" val="4004053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60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32493C0-DCE2-49B0-88EA-46E8F7A3D622}"/>
</file>

<file path=customXml/itemProps2.xml><?xml version="1.0" encoding="utf-8"?>
<ds:datastoreItem xmlns:ds="http://schemas.openxmlformats.org/officeDocument/2006/customXml" ds:itemID="{CC1FAFBF-DC4C-418A-BC9D-77C059F742AD}"/>
</file>

<file path=customXml/itemProps3.xml><?xml version="1.0" encoding="utf-8"?>
<ds:datastoreItem xmlns:ds="http://schemas.openxmlformats.org/officeDocument/2006/customXml" ds:itemID="{D565F5A7-128E-4255-904E-662176F291CA}"/>
</file>

<file path=docProps/app.xml><?xml version="1.0" encoding="utf-8"?>
<Properties xmlns="http://schemas.openxmlformats.org/officeDocument/2006/extended-properties" xmlns:vt="http://schemas.openxmlformats.org/officeDocument/2006/docPropsVTypes">
  <TotalTime>45</TotalTime>
  <Words>254</Words>
  <Application>Microsoft Office PowerPoint</Application>
  <PresentationFormat>Widescreen</PresentationFormat>
  <Paragraphs>12</Paragraphs>
  <Slides>6</Slides>
  <Notes>0</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system-ui</vt:lpstr>
      <vt:lpstr>Office Theme</vt:lpstr>
      <vt:lpstr>RE – Week 3</vt:lpstr>
      <vt:lpstr>PowerPoint Presentation</vt:lpstr>
      <vt:lpstr> Matthew 7:24-27 </vt:lpstr>
      <vt:lpstr>What was Jesus saying when he told this story?    How would Christians interpret this teaching today?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 – Week 3</dc:title>
  <dc:creator>Camilla Simpson</dc:creator>
  <cp:lastModifiedBy>Camilla Simpson</cp:lastModifiedBy>
  <cp:revision>1</cp:revision>
  <dcterms:created xsi:type="dcterms:W3CDTF">2021-01-13T21:24:22Z</dcterms:created>
  <dcterms:modified xsi:type="dcterms:W3CDTF">2021-01-14T21:24:28Z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