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22" r:id="rId2"/>
    <p:sldId id="323" r:id="rId3"/>
    <p:sldId id="324" r:id="rId4"/>
    <p:sldId id="325" r:id="rId5"/>
    <p:sldId id="326" r:id="rId6"/>
    <p:sldId id="327" r:id="rId7"/>
    <p:sldId id="32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Thursday </a:t>
            </a:r>
            <a:r>
              <a:rPr lang="en-GB" b="1" u="sng" dirty="0" smtClean="0"/>
              <a:t>28 </a:t>
            </a:r>
            <a:r>
              <a:rPr lang="en-GB" b="1" u="sng" dirty="0" smtClean="0"/>
              <a:t>January 2021</a:t>
            </a:r>
            <a:r>
              <a:rPr lang="en-GB" b="1" u="sng" dirty="0"/>
              <a:t/>
            </a:r>
            <a:br>
              <a:rPr lang="en-GB" b="1" u="sng" dirty="0"/>
            </a:br>
            <a:r>
              <a:rPr lang="en-GB" b="1" u="sng" dirty="0" smtClean="0"/>
              <a:t>LI:  To </a:t>
            </a:r>
            <a:r>
              <a:rPr lang="en-GB" b="1" u="sng" dirty="0" smtClean="0"/>
              <a:t>make equal groups. 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Count in 5s between 50 and 100.</a:t>
            </a:r>
          </a:p>
          <a:p>
            <a:r>
              <a:rPr lang="en-GB" dirty="0" smtClean="0"/>
              <a:t>Count in 4s from 0 – 40</a:t>
            </a:r>
          </a:p>
          <a:p>
            <a:r>
              <a:rPr lang="en-GB" dirty="0" smtClean="0"/>
              <a:t>Choose a number (times tables) and count using that number from 0 – 60.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68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7416" y="0"/>
            <a:ext cx="4663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348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5449" y="420629"/>
            <a:ext cx="5144285" cy="486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293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0566" y="0"/>
            <a:ext cx="45076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44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7674" y="439838"/>
            <a:ext cx="4637371" cy="535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084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500" y="724673"/>
            <a:ext cx="6623708" cy="354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942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300" y="705980"/>
            <a:ext cx="5491800" cy="33378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3800" y="921734"/>
            <a:ext cx="5491800" cy="3122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073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601BB74-3B69-4F97-9DF3-6376FFF39CBC}"/>
</file>

<file path=customXml/itemProps2.xml><?xml version="1.0" encoding="utf-8"?>
<ds:datastoreItem xmlns:ds="http://schemas.openxmlformats.org/officeDocument/2006/customXml" ds:itemID="{C812D49B-9CF2-4834-91C9-1B38BB7A80B2}"/>
</file>

<file path=customXml/itemProps3.xml><?xml version="1.0" encoding="utf-8"?>
<ds:datastoreItem xmlns:ds="http://schemas.openxmlformats.org/officeDocument/2006/customXml" ds:itemID="{A90A4437-139B-44FD-9108-7C7DA7ACED7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5053</TotalTime>
  <Words>36</Words>
  <Application>Microsoft Office PowerPoint</Application>
  <PresentationFormat>Widescreen</PresentationFormat>
  <Paragraphs>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Thursday 28 January 2021 LI:  To make equal groups.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326</cp:revision>
  <dcterms:created xsi:type="dcterms:W3CDTF">2017-09-14T14:43:01Z</dcterms:created>
  <dcterms:modified xsi:type="dcterms:W3CDTF">2021-01-22T11:44:34Z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