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13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71" r:id="rId3"/>
    <p:sldId id="285" r:id="rId4"/>
    <p:sldId id="287" r:id="rId5"/>
    <p:sldId id="288" r:id="rId6"/>
    <p:sldId id="289" r:id="rId7"/>
    <p:sldId id="290" r:id="rId8"/>
    <p:sldId id="286" r:id="rId9"/>
    <p:sldId id="291" r:id="rId10"/>
    <p:sldId id="292" r:id="rId11"/>
    <p:sldId id="293" r:id="rId12"/>
    <p:sldId id="294" r:id="rId13"/>
    <p:sldId id="295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352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521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935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159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660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051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171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967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801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94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49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165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u="sng" dirty="0" smtClean="0"/>
              <a:t>Thursday </a:t>
            </a:r>
            <a:r>
              <a:rPr lang="en-GB" b="1" u="sng" dirty="0" smtClean="0"/>
              <a:t>29 </a:t>
            </a:r>
            <a:r>
              <a:rPr lang="en-GB" b="1" u="sng" dirty="0" smtClean="0"/>
              <a:t>January 2021</a:t>
            </a:r>
            <a:br>
              <a:rPr lang="en-GB" b="1" u="sng" dirty="0" smtClean="0"/>
            </a:br>
            <a:r>
              <a:rPr lang="en-GB" b="1" u="sng" dirty="0" smtClean="0"/>
              <a:t>LI: To </a:t>
            </a:r>
            <a:r>
              <a:rPr lang="en-GB" b="1" u="sng" dirty="0" smtClean="0"/>
              <a:t>apply my knowledge to solve problems</a:t>
            </a:r>
            <a:endParaRPr lang="en-GB" b="1" u="sng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u="sng" dirty="0" smtClean="0"/>
              <a:t>10 </a:t>
            </a:r>
            <a:r>
              <a:rPr lang="en-GB" sz="3200" u="sng" dirty="0" smtClean="0"/>
              <a:t>Questions</a:t>
            </a:r>
          </a:p>
          <a:p>
            <a:pPr marL="0" indent="0">
              <a:buNone/>
            </a:pPr>
            <a:endParaRPr lang="en-GB" sz="3200" u="sng" dirty="0" smtClean="0"/>
          </a:p>
          <a:p>
            <a:r>
              <a:rPr lang="en-GB" sz="3200" u="sng" dirty="0" smtClean="0"/>
              <a:t>Stem </a:t>
            </a:r>
            <a:r>
              <a:rPr lang="en-GB" sz="3200" u="sng" dirty="0"/>
              <a:t>sentence</a:t>
            </a:r>
            <a:r>
              <a:rPr lang="en-GB" sz="3200" u="sng" dirty="0" smtClean="0"/>
              <a:t>: </a:t>
            </a:r>
            <a:r>
              <a:rPr lang="en-GB" sz="3200" dirty="0" smtClean="0"/>
              <a:t>I need to be sure that I understand what type of calculation to do. </a:t>
            </a:r>
            <a:endParaRPr lang="en-GB" sz="3200" u="sng" dirty="0"/>
          </a:p>
          <a:p>
            <a:pPr marL="0" indent="0">
              <a:buNone/>
            </a:pPr>
            <a:endParaRPr lang="en-GB" sz="2000" u="sng" dirty="0" smtClean="0"/>
          </a:p>
          <a:p>
            <a:pPr marL="0" indent="0">
              <a:buNone/>
            </a:pPr>
            <a:endParaRPr lang="en-GB" sz="2000" u="sng" dirty="0"/>
          </a:p>
          <a:p>
            <a:pPr marL="0" indent="0">
              <a:buNone/>
            </a:pPr>
            <a:endParaRPr lang="en-GB" sz="12800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965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10 questions</a:t>
            </a:r>
            <a:endParaRPr lang="en-GB" b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GB" dirty="0" smtClean="0"/>
              <a:t>What is the sum of 12, 34 and 10?</a:t>
            </a:r>
          </a:p>
          <a:p>
            <a:pPr marL="514350" indent="-514350">
              <a:buAutoNum type="arabicPeriod"/>
            </a:pPr>
            <a:r>
              <a:rPr lang="en-GB" dirty="0" smtClean="0"/>
              <a:t>Find the perimeter of a square with sides of 6 cm.</a:t>
            </a:r>
          </a:p>
          <a:p>
            <a:pPr marL="514350" indent="-514350">
              <a:buAutoNum type="arabicPeriod"/>
            </a:pPr>
            <a:r>
              <a:rPr lang="en-GB" dirty="0" smtClean="0"/>
              <a:t>5698 + 2543</a:t>
            </a:r>
          </a:p>
          <a:p>
            <a:pPr marL="514350" indent="-514350">
              <a:buAutoNum type="arabicPeriod"/>
            </a:pPr>
            <a:r>
              <a:rPr lang="en-GB" dirty="0" smtClean="0"/>
              <a:t>25 x 5</a:t>
            </a:r>
          </a:p>
          <a:p>
            <a:pPr marL="514350" indent="-514350">
              <a:buAutoNum type="arabicPeriod"/>
            </a:pPr>
            <a:r>
              <a:rPr lang="en-GB" dirty="0" smtClean="0"/>
              <a:t>9862 - 1369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514350" indent="-514350">
              <a:buAutoNum type="arabicPeriod" startAt="6"/>
            </a:pPr>
            <a:r>
              <a:rPr lang="en-GB" dirty="0" smtClean="0"/>
              <a:t>Find ¼ of </a:t>
            </a:r>
            <a:r>
              <a:rPr lang="en-GB" dirty="0" smtClean="0"/>
              <a:t>12</a:t>
            </a:r>
          </a:p>
          <a:p>
            <a:pPr marL="514350" indent="-514350">
              <a:buAutoNum type="arabicPeriod" startAt="6"/>
            </a:pPr>
            <a:r>
              <a:rPr lang="en-GB" dirty="0" smtClean="0"/>
              <a:t>27 x 100</a:t>
            </a:r>
          </a:p>
          <a:p>
            <a:pPr marL="514350" indent="-514350">
              <a:buAutoNum type="arabicPeriod" startAt="6"/>
            </a:pPr>
            <a:r>
              <a:rPr lang="en-GB" dirty="0" smtClean="0"/>
              <a:t>340 halved</a:t>
            </a:r>
          </a:p>
          <a:p>
            <a:pPr marL="514350" indent="-514350">
              <a:buAutoNum type="arabicPeriod" startAt="6"/>
            </a:pPr>
            <a:r>
              <a:rPr lang="en-GB" dirty="0" smtClean="0"/>
              <a:t>If I buy 3 dozen bread rolls, how many rolls do I have? </a:t>
            </a:r>
          </a:p>
          <a:p>
            <a:pPr marL="514350" indent="-514350">
              <a:buAutoNum type="arabicPeriod" startAt="6"/>
            </a:pPr>
            <a:r>
              <a:rPr lang="en-GB" dirty="0" smtClean="0"/>
              <a:t>Divide 3455 by 5. 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842153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Answers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56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24 cm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8241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125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8493</a:t>
            </a:r>
          </a:p>
          <a:p>
            <a:pPr marL="514350" indent="-514350">
              <a:buAutoNum type="arabicPeriod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3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2700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170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36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 691</a:t>
            </a:r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2272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GB" b="1" dirty="0" smtClean="0"/>
              <a:t>Problems</a:t>
            </a:r>
            <a:endParaRPr lang="en-GB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713" y="0"/>
            <a:ext cx="51183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1579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6607" y="0"/>
            <a:ext cx="24215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2377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1225" y="1042233"/>
            <a:ext cx="7101976" cy="309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2452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1650" y="1391359"/>
            <a:ext cx="2745900" cy="2094082"/>
          </a:xfrm>
          <a:prstGeom prst="rect">
            <a:avLst/>
          </a:prstGeom>
        </p:spPr>
      </p:pic>
      <p:sp>
        <p:nvSpPr>
          <p:cNvPr id="5" name="Content Placeholder 4"/>
          <p:cNvSpPr>
            <a:spLocks noGrp="1"/>
          </p:cNvSpPr>
          <p:nvPr>
            <p:ph sz="half" idx="4294967295"/>
          </p:nvPr>
        </p:nvSpPr>
        <p:spPr>
          <a:xfrm>
            <a:off x="7010400" y="1825625"/>
            <a:ext cx="5181600" cy="4351338"/>
          </a:xfrm>
        </p:spPr>
        <p:txBody>
          <a:bodyPr/>
          <a:lstStyle/>
          <a:p>
            <a:r>
              <a:rPr lang="en-GB" dirty="0" smtClean="0"/>
              <a:t>6 x 4 = 24</a:t>
            </a:r>
          </a:p>
          <a:p>
            <a:r>
              <a:rPr lang="en-GB" dirty="0" smtClean="0"/>
              <a:t>12 x 2 = 24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36502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1250" y="522496"/>
            <a:ext cx="5390100" cy="5305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758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5124" y="628938"/>
            <a:ext cx="4364103" cy="1326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485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7000" y="896617"/>
            <a:ext cx="6034656" cy="4272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8816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6650" y="1429132"/>
            <a:ext cx="3595858" cy="1479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2724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575" y="629410"/>
            <a:ext cx="7550944" cy="2951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3635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3724" y="585754"/>
            <a:ext cx="2995681" cy="5307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0290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80CB8BD-B95B-49A9-BB15-0E23C8A9874F}"/>
</file>

<file path=customXml/itemProps2.xml><?xml version="1.0" encoding="utf-8"?>
<ds:datastoreItem xmlns:ds="http://schemas.openxmlformats.org/officeDocument/2006/customXml" ds:itemID="{BB5A492F-B594-4ED9-BC97-C1A799B4BF51}"/>
</file>

<file path=customXml/itemProps3.xml><?xml version="1.0" encoding="utf-8"?>
<ds:datastoreItem xmlns:ds="http://schemas.openxmlformats.org/officeDocument/2006/customXml" ds:itemID="{FC11E7EF-5567-4C2C-A9B5-744BD6FDD6A7}"/>
</file>

<file path=docProps/app.xml><?xml version="1.0" encoding="utf-8"?>
<Properties xmlns="http://schemas.openxmlformats.org/officeDocument/2006/extended-properties" xmlns:vt="http://schemas.openxmlformats.org/officeDocument/2006/docPropsVTypes">
  <TotalTime>624</TotalTime>
  <Words>111</Words>
  <Application>Microsoft Office PowerPoint</Application>
  <PresentationFormat>Widescreen</PresentationFormat>
  <Paragraphs>36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Thursday 29 January 2021 LI: To apply my knowledge to solve problems</vt:lpstr>
      <vt:lpstr>10 questions</vt:lpstr>
      <vt:lpstr>Answers</vt:lpstr>
      <vt:lpstr>Problems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Wednesday 6 January 2021</dc:title>
  <dc:creator>Penny Goddin</dc:creator>
  <cp:lastModifiedBy>Penny Goddin</cp:lastModifiedBy>
  <cp:revision>80</cp:revision>
  <dcterms:created xsi:type="dcterms:W3CDTF">2021-01-05T14:00:25Z</dcterms:created>
  <dcterms:modified xsi:type="dcterms:W3CDTF">2021-01-21T14:12:48Z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