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4FADE-60EC-4E4C-A9BF-9A4BDA336AD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D540446-10DA-4297-B5FE-6D62D7ABED3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0F94F50-C086-46D5-8BCD-438BA13A854E}"/>
              </a:ext>
            </a:extLst>
          </p:cNvPr>
          <p:cNvSpPr>
            <a:spLocks noGrp="1"/>
          </p:cNvSpPr>
          <p:nvPr>
            <p:ph type="dt" sz="half" idx="10"/>
          </p:nvPr>
        </p:nvSpPr>
        <p:spPr/>
        <p:txBody>
          <a:bodyPr/>
          <a:lstStyle/>
          <a:p>
            <a:fld id="{62D9F67E-4A88-416C-AC65-412D0E944150}" type="datetimeFigureOut">
              <a:rPr lang="en-GB" smtClean="0"/>
              <a:t>20/01/2021</a:t>
            </a:fld>
            <a:endParaRPr lang="en-GB"/>
          </a:p>
        </p:txBody>
      </p:sp>
      <p:sp>
        <p:nvSpPr>
          <p:cNvPr id="5" name="Footer Placeholder 4">
            <a:extLst>
              <a:ext uri="{FF2B5EF4-FFF2-40B4-BE49-F238E27FC236}">
                <a16:creationId xmlns:a16="http://schemas.microsoft.com/office/drawing/2014/main" id="{2BAF51C8-4CD5-4341-8886-19F37DC01D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24F18C-8180-4BCB-892F-DB1C0143E1B2}"/>
              </a:ext>
            </a:extLst>
          </p:cNvPr>
          <p:cNvSpPr>
            <a:spLocks noGrp="1"/>
          </p:cNvSpPr>
          <p:nvPr>
            <p:ph type="sldNum" sz="quarter" idx="12"/>
          </p:nvPr>
        </p:nvSpPr>
        <p:spPr/>
        <p:txBody>
          <a:bodyPr/>
          <a:lstStyle/>
          <a:p>
            <a:fld id="{631B93BD-32B7-4B24-9918-88A88A99F199}" type="slidenum">
              <a:rPr lang="en-GB" smtClean="0"/>
              <a:t>‹#›</a:t>
            </a:fld>
            <a:endParaRPr lang="en-GB"/>
          </a:p>
        </p:txBody>
      </p:sp>
    </p:spTree>
    <p:extLst>
      <p:ext uri="{BB962C8B-B14F-4D97-AF65-F5344CB8AC3E}">
        <p14:creationId xmlns:p14="http://schemas.microsoft.com/office/powerpoint/2010/main" val="1864030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B03A7-B8C0-4E6C-ADED-5A868F1E701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3B09721-DCFC-421B-84F6-2A0E0940A4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A1DDC5-F4FA-4299-86A3-9A673C72C36E}"/>
              </a:ext>
            </a:extLst>
          </p:cNvPr>
          <p:cNvSpPr>
            <a:spLocks noGrp="1"/>
          </p:cNvSpPr>
          <p:nvPr>
            <p:ph type="dt" sz="half" idx="10"/>
          </p:nvPr>
        </p:nvSpPr>
        <p:spPr/>
        <p:txBody>
          <a:bodyPr/>
          <a:lstStyle/>
          <a:p>
            <a:fld id="{62D9F67E-4A88-416C-AC65-412D0E944150}" type="datetimeFigureOut">
              <a:rPr lang="en-GB" smtClean="0"/>
              <a:t>20/01/2021</a:t>
            </a:fld>
            <a:endParaRPr lang="en-GB"/>
          </a:p>
        </p:txBody>
      </p:sp>
      <p:sp>
        <p:nvSpPr>
          <p:cNvPr id="5" name="Footer Placeholder 4">
            <a:extLst>
              <a:ext uri="{FF2B5EF4-FFF2-40B4-BE49-F238E27FC236}">
                <a16:creationId xmlns:a16="http://schemas.microsoft.com/office/drawing/2014/main" id="{E31B55A5-42B0-46B1-8390-ED8EAF13DC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AD292F-CC4C-407C-98DA-60D92C85CEAD}"/>
              </a:ext>
            </a:extLst>
          </p:cNvPr>
          <p:cNvSpPr>
            <a:spLocks noGrp="1"/>
          </p:cNvSpPr>
          <p:nvPr>
            <p:ph type="sldNum" sz="quarter" idx="12"/>
          </p:nvPr>
        </p:nvSpPr>
        <p:spPr/>
        <p:txBody>
          <a:bodyPr/>
          <a:lstStyle/>
          <a:p>
            <a:fld id="{631B93BD-32B7-4B24-9918-88A88A99F199}" type="slidenum">
              <a:rPr lang="en-GB" smtClean="0"/>
              <a:t>‹#›</a:t>
            </a:fld>
            <a:endParaRPr lang="en-GB"/>
          </a:p>
        </p:txBody>
      </p:sp>
    </p:spTree>
    <p:extLst>
      <p:ext uri="{BB962C8B-B14F-4D97-AF65-F5344CB8AC3E}">
        <p14:creationId xmlns:p14="http://schemas.microsoft.com/office/powerpoint/2010/main" val="1972246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2FF03-3228-4E60-9574-A888EE4DEF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2C381C3-7230-4D58-ACCC-900037F5196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3BE387-BCF6-41AA-B669-3E88D630F726}"/>
              </a:ext>
            </a:extLst>
          </p:cNvPr>
          <p:cNvSpPr>
            <a:spLocks noGrp="1"/>
          </p:cNvSpPr>
          <p:nvPr>
            <p:ph type="dt" sz="half" idx="10"/>
          </p:nvPr>
        </p:nvSpPr>
        <p:spPr/>
        <p:txBody>
          <a:bodyPr/>
          <a:lstStyle/>
          <a:p>
            <a:fld id="{62D9F67E-4A88-416C-AC65-412D0E944150}" type="datetimeFigureOut">
              <a:rPr lang="en-GB" smtClean="0"/>
              <a:t>20/01/2021</a:t>
            </a:fld>
            <a:endParaRPr lang="en-GB"/>
          </a:p>
        </p:txBody>
      </p:sp>
      <p:sp>
        <p:nvSpPr>
          <p:cNvPr id="5" name="Footer Placeholder 4">
            <a:extLst>
              <a:ext uri="{FF2B5EF4-FFF2-40B4-BE49-F238E27FC236}">
                <a16:creationId xmlns:a16="http://schemas.microsoft.com/office/drawing/2014/main" id="{19309E6E-B947-4187-B5DF-221B21E101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E075DF-DFEA-408F-957F-F638239E8B0C}"/>
              </a:ext>
            </a:extLst>
          </p:cNvPr>
          <p:cNvSpPr>
            <a:spLocks noGrp="1"/>
          </p:cNvSpPr>
          <p:nvPr>
            <p:ph type="sldNum" sz="quarter" idx="12"/>
          </p:nvPr>
        </p:nvSpPr>
        <p:spPr/>
        <p:txBody>
          <a:bodyPr/>
          <a:lstStyle/>
          <a:p>
            <a:fld id="{631B93BD-32B7-4B24-9918-88A88A99F199}" type="slidenum">
              <a:rPr lang="en-GB" smtClean="0"/>
              <a:t>‹#›</a:t>
            </a:fld>
            <a:endParaRPr lang="en-GB"/>
          </a:p>
        </p:txBody>
      </p:sp>
    </p:spTree>
    <p:extLst>
      <p:ext uri="{BB962C8B-B14F-4D97-AF65-F5344CB8AC3E}">
        <p14:creationId xmlns:p14="http://schemas.microsoft.com/office/powerpoint/2010/main" val="1549485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67B55-DBC7-4C08-A044-F3ABE2EF4A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698A1A7-8D3B-432D-8C57-2346A788946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5717C1D-2C60-4B47-BED6-99CCCCA3813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38301CE-5D8B-433E-B6C0-C9B193F9844E}"/>
              </a:ext>
            </a:extLst>
          </p:cNvPr>
          <p:cNvSpPr>
            <a:spLocks noGrp="1"/>
          </p:cNvSpPr>
          <p:nvPr>
            <p:ph type="dt" sz="half" idx="10"/>
          </p:nvPr>
        </p:nvSpPr>
        <p:spPr/>
        <p:txBody>
          <a:bodyPr/>
          <a:lstStyle/>
          <a:p>
            <a:fld id="{62D9F67E-4A88-416C-AC65-412D0E944150}" type="datetimeFigureOut">
              <a:rPr lang="en-GB" smtClean="0"/>
              <a:t>20/01/2021</a:t>
            </a:fld>
            <a:endParaRPr lang="en-GB"/>
          </a:p>
        </p:txBody>
      </p:sp>
      <p:sp>
        <p:nvSpPr>
          <p:cNvPr id="6" name="Footer Placeholder 5">
            <a:extLst>
              <a:ext uri="{FF2B5EF4-FFF2-40B4-BE49-F238E27FC236}">
                <a16:creationId xmlns:a16="http://schemas.microsoft.com/office/drawing/2014/main" id="{E74E401E-B097-4575-882C-A391D2EC13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0A99DA-DE61-4566-B079-0554106B7513}"/>
              </a:ext>
            </a:extLst>
          </p:cNvPr>
          <p:cNvSpPr>
            <a:spLocks noGrp="1"/>
          </p:cNvSpPr>
          <p:nvPr>
            <p:ph type="sldNum" sz="quarter" idx="12"/>
          </p:nvPr>
        </p:nvSpPr>
        <p:spPr/>
        <p:txBody>
          <a:bodyPr/>
          <a:lstStyle/>
          <a:p>
            <a:fld id="{631B93BD-32B7-4B24-9918-88A88A99F199}" type="slidenum">
              <a:rPr lang="en-GB" smtClean="0"/>
              <a:t>‹#›</a:t>
            </a:fld>
            <a:endParaRPr lang="en-GB"/>
          </a:p>
        </p:txBody>
      </p:sp>
    </p:spTree>
    <p:extLst>
      <p:ext uri="{BB962C8B-B14F-4D97-AF65-F5344CB8AC3E}">
        <p14:creationId xmlns:p14="http://schemas.microsoft.com/office/powerpoint/2010/main" val="24117757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FAF50-8D44-4D52-BE5C-5FB6A580E93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99E4C5E-6018-463F-84D2-58879F56A9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A72A83-71BE-4470-835C-521702FBB33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50FD1F-D882-40E7-B9EE-9070F31548D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F532D09-20BF-4B48-B8D6-DF5B29CF196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D9548E3-BAA0-419A-90A9-6089F5CB2800}"/>
              </a:ext>
            </a:extLst>
          </p:cNvPr>
          <p:cNvSpPr>
            <a:spLocks noGrp="1"/>
          </p:cNvSpPr>
          <p:nvPr>
            <p:ph type="dt" sz="half" idx="10"/>
          </p:nvPr>
        </p:nvSpPr>
        <p:spPr/>
        <p:txBody>
          <a:bodyPr/>
          <a:lstStyle/>
          <a:p>
            <a:fld id="{62D9F67E-4A88-416C-AC65-412D0E944150}" type="datetimeFigureOut">
              <a:rPr lang="en-GB" smtClean="0"/>
              <a:t>20/01/2021</a:t>
            </a:fld>
            <a:endParaRPr lang="en-GB"/>
          </a:p>
        </p:txBody>
      </p:sp>
      <p:sp>
        <p:nvSpPr>
          <p:cNvPr id="8" name="Footer Placeholder 7">
            <a:extLst>
              <a:ext uri="{FF2B5EF4-FFF2-40B4-BE49-F238E27FC236}">
                <a16:creationId xmlns:a16="http://schemas.microsoft.com/office/drawing/2014/main" id="{28FA7AA6-FCAB-4B60-964B-5C881EC6F4F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B6A0546-8813-4C2B-8DB5-4AAFB8AFD3D2}"/>
              </a:ext>
            </a:extLst>
          </p:cNvPr>
          <p:cNvSpPr>
            <a:spLocks noGrp="1"/>
          </p:cNvSpPr>
          <p:nvPr>
            <p:ph type="sldNum" sz="quarter" idx="12"/>
          </p:nvPr>
        </p:nvSpPr>
        <p:spPr/>
        <p:txBody>
          <a:bodyPr/>
          <a:lstStyle/>
          <a:p>
            <a:fld id="{631B93BD-32B7-4B24-9918-88A88A99F199}" type="slidenum">
              <a:rPr lang="en-GB" smtClean="0"/>
              <a:t>‹#›</a:t>
            </a:fld>
            <a:endParaRPr lang="en-GB"/>
          </a:p>
        </p:txBody>
      </p:sp>
    </p:spTree>
    <p:extLst>
      <p:ext uri="{BB962C8B-B14F-4D97-AF65-F5344CB8AC3E}">
        <p14:creationId xmlns:p14="http://schemas.microsoft.com/office/powerpoint/2010/main" val="3006086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C6098-C754-4388-9F92-B7BC5F64A0F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F3BBF70-D463-4F5D-8DC4-9C7581D2D54E}"/>
              </a:ext>
            </a:extLst>
          </p:cNvPr>
          <p:cNvSpPr>
            <a:spLocks noGrp="1"/>
          </p:cNvSpPr>
          <p:nvPr>
            <p:ph type="dt" sz="half" idx="10"/>
          </p:nvPr>
        </p:nvSpPr>
        <p:spPr/>
        <p:txBody>
          <a:bodyPr/>
          <a:lstStyle/>
          <a:p>
            <a:fld id="{62D9F67E-4A88-416C-AC65-412D0E944150}" type="datetimeFigureOut">
              <a:rPr lang="en-GB" smtClean="0"/>
              <a:t>20/01/2021</a:t>
            </a:fld>
            <a:endParaRPr lang="en-GB"/>
          </a:p>
        </p:txBody>
      </p:sp>
      <p:sp>
        <p:nvSpPr>
          <p:cNvPr id="4" name="Footer Placeholder 3">
            <a:extLst>
              <a:ext uri="{FF2B5EF4-FFF2-40B4-BE49-F238E27FC236}">
                <a16:creationId xmlns:a16="http://schemas.microsoft.com/office/drawing/2014/main" id="{467A2744-CD13-41AF-A332-CA609BAB6B5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3F99AC1-ED9A-4DE9-AE27-5B9BFF0C620B}"/>
              </a:ext>
            </a:extLst>
          </p:cNvPr>
          <p:cNvSpPr>
            <a:spLocks noGrp="1"/>
          </p:cNvSpPr>
          <p:nvPr>
            <p:ph type="sldNum" sz="quarter" idx="12"/>
          </p:nvPr>
        </p:nvSpPr>
        <p:spPr/>
        <p:txBody>
          <a:bodyPr/>
          <a:lstStyle/>
          <a:p>
            <a:fld id="{631B93BD-32B7-4B24-9918-88A88A99F199}" type="slidenum">
              <a:rPr lang="en-GB" smtClean="0"/>
              <a:t>‹#›</a:t>
            </a:fld>
            <a:endParaRPr lang="en-GB"/>
          </a:p>
        </p:txBody>
      </p:sp>
    </p:spTree>
    <p:extLst>
      <p:ext uri="{BB962C8B-B14F-4D97-AF65-F5344CB8AC3E}">
        <p14:creationId xmlns:p14="http://schemas.microsoft.com/office/powerpoint/2010/main" val="332414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B63588-CA3D-4AAF-9CC6-413AAE46828E}"/>
              </a:ext>
            </a:extLst>
          </p:cNvPr>
          <p:cNvSpPr>
            <a:spLocks noGrp="1"/>
          </p:cNvSpPr>
          <p:nvPr>
            <p:ph type="dt" sz="half" idx="10"/>
          </p:nvPr>
        </p:nvSpPr>
        <p:spPr/>
        <p:txBody>
          <a:bodyPr/>
          <a:lstStyle/>
          <a:p>
            <a:fld id="{62D9F67E-4A88-416C-AC65-412D0E944150}" type="datetimeFigureOut">
              <a:rPr lang="en-GB" smtClean="0"/>
              <a:t>20/01/2021</a:t>
            </a:fld>
            <a:endParaRPr lang="en-GB"/>
          </a:p>
        </p:txBody>
      </p:sp>
      <p:sp>
        <p:nvSpPr>
          <p:cNvPr id="3" name="Footer Placeholder 2">
            <a:extLst>
              <a:ext uri="{FF2B5EF4-FFF2-40B4-BE49-F238E27FC236}">
                <a16:creationId xmlns:a16="http://schemas.microsoft.com/office/drawing/2014/main" id="{3BF91B95-8800-44A8-A41E-F6E44E85C00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152257A-97B9-4A90-A0CA-742B091D72AC}"/>
              </a:ext>
            </a:extLst>
          </p:cNvPr>
          <p:cNvSpPr>
            <a:spLocks noGrp="1"/>
          </p:cNvSpPr>
          <p:nvPr>
            <p:ph type="sldNum" sz="quarter" idx="12"/>
          </p:nvPr>
        </p:nvSpPr>
        <p:spPr/>
        <p:txBody>
          <a:bodyPr/>
          <a:lstStyle/>
          <a:p>
            <a:fld id="{631B93BD-32B7-4B24-9918-88A88A99F199}" type="slidenum">
              <a:rPr lang="en-GB" smtClean="0"/>
              <a:t>‹#›</a:t>
            </a:fld>
            <a:endParaRPr lang="en-GB"/>
          </a:p>
        </p:txBody>
      </p:sp>
    </p:spTree>
    <p:extLst>
      <p:ext uri="{BB962C8B-B14F-4D97-AF65-F5344CB8AC3E}">
        <p14:creationId xmlns:p14="http://schemas.microsoft.com/office/powerpoint/2010/main" val="3568057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F432F-846C-40AE-829E-7B8E12ACCF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74638AF-4156-4232-85EE-E88815E7EDC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86E6D27-E169-4458-BE47-B3A01737EC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08F4F2-EB11-4002-AB94-BB39278101B1}"/>
              </a:ext>
            </a:extLst>
          </p:cNvPr>
          <p:cNvSpPr>
            <a:spLocks noGrp="1"/>
          </p:cNvSpPr>
          <p:nvPr>
            <p:ph type="dt" sz="half" idx="10"/>
          </p:nvPr>
        </p:nvSpPr>
        <p:spPr/>
        <p:txBody>
          <a:bodyPr/>
          <a:lstStyle/>
          <a:p>
            <a:fld id="{62D9F67E-4A88-416C-AC65-412D0E944150}" type="datetimeFigureOut">
              <a:rPr lang="en-GB" smtClean="0"/>
              <a:t>20/01/2021</a:t>
            </a:fld>
            <a:endParaRPr lang="en-GB"/>
          </a:p>
        </p:txBody>
      </p:sp>
      <p:sp>
        <p:nvSpPr>
          <p:cNvPr id="6" name="Footer Placeholder 5">
            <a:extLst>
              <a:ext uri="{FF2B5EF4-FFF2-40B4-BE49-F238E27FC236}">
                <a16:creationId xmlns:a16="http://schemas.microsoft.com/office/drawing/2014/main" id="{A60AF212-12CF-45E0-BB3B-937B9C08DD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3FBD8A-045A-4DA6-8FC7-F0BA94EF562B}"/>
              </a:ext>
            </a:extLst>
          </p:cNvPr>
          <p:cNvSpPr>
            <a:spLocks noGrp="1"/>
          </p:cNvSpPr>
          <p:nvPr>
            <p:ph type="sldNum" sz="quarter" idx="12"/>
          </p:nvPr>
        </p:nvSpPr>
        <p:spPr/>
        <p:txBody>
          <a:bodyPr/>
          <a:lstStyle/>
          <a:p>
            <a:fld id="{631B93BD-32B7-4B24-9918-88A88A99F199}" type="slidenum">
              <a:rPr lang="en-GB" smtClean="0"/>
              <a:t>‹#›</a:t>
            </a:fld>
            <a:endParaRPr lang="en-GB"/>
          </a:p>
        </p:txBody>
      </p:sp>
    </p:spTree>
    <p:extLst>
      <p:ext uri="{BB962C8B-B14F-4D97-AF65-F5344CB8AC3E}">
        <p14:creationId xmlns:p14="http://schemas.microsoft.com/office/powerpoint/2010/main" val="30791767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EF9D2-3999-443A-955A-3BA8B52007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FFB1166-DAB0-41EB-83CD-0A130B5FA43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7C8A516-EC8D-4EFD-BEA1-171BCCC394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870D6E-CFCB-4D02-9092-3EBFEB8FCA0D}"/>
              </a:ext>
            </a:extLst>
          </p:cNvPr>
          <p:cNvSpPr>
            <a:spLocks noGrp="1"/>
          </p:cNvSpPr>
          <p:nvPr>
            <p:ph type="dt" sz="half" idx="10"/>
          </p:nvPr>
        </p:nvSpPr>
        <p:spPr/>
        <p:txBody>
          <a:bodyPr/>
          <a:lstStyle/>
          <a:p>
            <a:fld id="{62D9F67E-4A88-416C-AC65-412D0E944150}" type="datetimeFigureOut">
              <a:rPr lang="en-GB" smtClean="0"/>
              <a:t>20/01/2021</a:t>
            </a:fld>
            <a:endParaRPr lang="en-GB"/>
          </a:p>
        </p:txBody>
      </p:sp>
      <p:sp>
        <p:nvSpPr>
          <p:cNvPr id="6" name="Footer Placeholder 5">
            <a:extLst>
              <a:ext uri="{FF2B5EF4-FFF2-40B4-BE49-F238E27FC236}">
                <a16:creationId xmlns:a16="http://schemas.microsoft.com/office/drawing/2014/main" id="{B8408AE1-49D8-4851-ACEC-BF008F88E7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B513B5-D5E0-42EB-BC13-8ADCCBFD0727}"/>
              </a:ext>
            </a:extLst>
          </p:cNvPr>
          <p:cNvSpPr>
            <a:spLocks noGrp="1"/>
          </p:cNvSpPr>
          <p:nvPr>
            <p:ph type="sldNum" sz="quarter" idx="12"/>
          </p:nvPr>
        </p:nvSpPr>
        <p:spPr/>
        <p:txBody>
          <a:bodyPr/>
          <a:lstStyle/>
          <a:p>
            <a:fld id="{631B93BD-32B7-4B24-9918-88A88A99F199}" type="slidenum">
              <a:rPr lang="en-GB" smtClean="0"/>
              <a:t>‹#›</a:t>
            </a:fld>
            <a:endParaRPr lang="en-GB"/>
          </a:p>
        </p:txBody>
      </p:sp>
    </p:spTree>
    <p:extLst>
      <p:ext uri="{BB962C8B-B14F-4D97-AF65-F5344CB8AC3E}">
        <p14:creationId xmlns:p14="http://schemas.microsoft.com/office/powerpoint/2010/main" val="661882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2912F-C00D-446B-A29F-FE91DC9A562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53C932C-B8F0-4811-874E-A1203A0B46C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963345-EB86-4E3D-B30F-DB53DF9271AB}"/>
              </a:ext>
            </a:extLst>
          </p:cNvPr>
          <p:cNvSpPr>
            <a:spLocks noGrp="1"/>
          </p:cNvSpPr>
          <p:nvPr>
            <p:ph type="dt" sz="half" idx="10"/>
          </p:nvPr>
        </p:nvSpPr>
        <p:spPr/>
        <p:txBody>
          <a:bodyPr/>
          <a:lstStyle/>
          <a:p>
            <a:fld id="{62D9F67E-4A88-416C-AC65-412D0E944150}" type="datetimeFigureOut">
              <a:rPr lang="en-GB" smtClean="0"/>
              <a:t>20/01/2021</a:t>
            </a:fld>
            <a:endParaRPr lang="en-GB"/>
          </a:p>
        </p:txBody>
      </p:sp>
      <p:sp>
        <p:nvSpPr>
          <p:cNvPr id="5" name="Footer Placeholder 4">
            <a:extLst>
              <a:ext uri="{FF2B5EF4-FFF2-40B4-BE49-F238E27FC236}">
                <a16:creationId xmlns:a16="http://schemas.microsoft.com/office/drawing/2014/main" id="{3DF2F08D-D63B-4FB8-BAD0-10AB392032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080747-DCB4-4B2B-BA15-88BE4D95EF56}"/>
              </a:ext>
            </a:extLst>
          </p:cNvPr>
          <p:cNvSpPr>
            <a:spLocks noGrp="1"/>
          </p:cNvSpPr>
          <p:nvPr>
            <p:ph type="sldNum" sz="quarter" idx="12"/>
          </p:nvPr>
        </p:nvSpPr>
        <p:spPr/>
        <p:txBody>
          <a:bodyPr/>
          <a:lstStyle/>
          <a:p>
            <a:fld id="{631B93BD-32B7-4B24-9918-88A88A99F199}" type="slidenum">
              <a:rPr lang="en-GB" smtClean="0"/>
              <a:t>‹#›</a:t>
            </a:fld>
            <a:endParaRPr lang="en-GB"/>
          </a:p>
        </p:txBody>
      </p:sp>
    </p:spTree>
    <p:extLst>
      <p:ext uri="{BB962C8B-B14F-4D97-AF65-F5344CB8AC3E}">
        <p14:creationId xmlns:p14="http://schemas.microsoft.com/office/powerpoint/2010/main" val="4147678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FBAE08-0782-4D82-81C7-F886DBA6327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AEB072-56B8-4465-AE7B-19B2652D210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1D6CB8-004F-4FA8-9882-46B4D4998F97}"/>
              </a:ext>
            </a:extLst>
          </p:cNvPr>
          <p:cNvSpPr>
            <a:spLocks noGrp="1"/>
          </p:cNvSpPr>
          <p:nvPr>
            <p:ph type="dt" sz="half" idx="10"/>
          </p:nvPr>
        </p:nvSpPr>
        <p:spPr/>
        <p:txBody>
          <a:bodyPr/>
          <a:lstStyle/>
          <a:p>
            <a:fld id="{62D9F67E-4A88-416C-AC65-412D0E944150}" type="datetimeFigureOut">
              <a:rPr lang="en-GB" smtClean="0"/>
              <a:t>20/01/2021</a:t>
            </a:fld>
            <a:endParaRPr lang="en-GB"/>
          </a:p>
        </p:txBody>
      </p:sp>
      <p:sp>
        <p:nvSpPr>
          <p:cNvPr id="5" name="Footer Placeholder 4">
            <a:extLst>
              <a:ext uri="{FF2B5EF4-FFF2-40B4-BE49-F238E27FC236}">
                <a16:creationId xmlns:a16="http://schemas.microsoft.com/office/drawing/2014/main" id="{D516A229-824E-447D-BA6E-1A8DD16F5A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4B8A9C-69D6-428E-8334-884D18BB5B93}"/>
              </a:ext>
            </a:extLst>
          </p:cNvPr>
          <p:cNvSpPr>
            <a:spLocks noGrp="1"/>
          </p:cNvSpPr>
          <p:nvPr>
            <p:ph type="sldNum" sz="quarter" idx="12"/>
          </p:nvPr>
        </p:nvSpPr>
        <p:spPr/>
        <p:txBody>
          <a:bodyPr/>
          <a:lstStyle/>
          <a:p>
            <a:fld id="{631B93BD-32B7-4B24-9918-88A88A99F199}" type="slidenum">
              <a:rPr lang="en-GB" smtClean="0"/>
              <a:t>‹#›</a:t>
            </a:fld>
            <a:endParaRPr lang="en-GB"/>
          </a:p>
        </p:txBody>
      </p:sp>
    </p:spTree>
    <p:extLst>
      <p:ext uri="{BB962C8B-B14F-4D97-AF65-F5344CB8AC3E}">
        <p14:creationId xmlns:p14="http://schemas.microsoft.com/office/powerpoint/2010/main" val="2136861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8F95BF3-475D-4A27-9DDD-7D57D0BA551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997A3B-1D74-4F9B-9E2F-1FAB706E87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457DEB-E561-4089-8161-5F24325312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D9F67E-4A88-416C-AC65-412D0E944150}" type="datetimeFigureOut">
              <a:rPr lang="en-GB" smtClean="0"/>
              <a:t>20/01/2021</a:t>
            </a:fld>
            <a:endParaRPr lang="en-GB"/>
          </a:p>
        </p:txBody>
      </p:sp>
      <p:sp>
        <p:nvSpPr>
          <p:cNvPr id="5" name="Footer Placeholder 4">
            <a:extLst>
              <a:ext uri="{FF2B5EF4-FFF2-40B4-BE49-F238E27FC236}">
                <a16:creationId xmlns:a16="http://schemas.microsoft.com/office/drawing/2014/main" id="{4C0810FA-6CA6-4813-88EE-E19415B2FB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26BE203-D7C7-42A7-AA40-DF27A5537F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1B93BD-32B7-4B24-9918-88A88A99F199}" type="slidenum">
              <a:rPr lang="en-GB" smtClean="0"/>
              <a:t>‹#›</a:t>
            </a:fld>
            <a:endParaRPr lang="en-GB"/>
          </a:p>
        </p:txBody>
      </p:sp>
    </p:spTree>
    <p:extLst>
      <p:ext uri="{BB962C8B-B14F-4D97-AF65-F5344CB8AC3E}">
        <p14:creationId xmlns:p14="http://schemas.microsoft.com/office/powerpoint/2010/main" val="17340653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3A25D70-4A55-4F72-B9C5-A69CDBF4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4957100-6D8B-4161-9F2F-C0A949EC84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2" name="Rectangle 11">
            <a:extLst>
              <a:ext uri="{FF2B5EF4-FFF2-40B4-BE49-F238E27FC236}">
                <a16:creationId xmlns:a16="http://schemas.microsoft.com/office/drawing/2014/main" id="{0BD8B065-EE51-4AE2-A94C-86249998FD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13FDB4-F1F1-4338-BBE3-99E0B49C5B40}"/>
              </a:ext>
            </a:extLst>
          </p:cNvPr>
          <p:cNvSpPr>
            <a:spLocks noGrp="1"/>
          </p:cNvSpPr>
          <p:nvPr>
            <p:ph type="ctrTitle"/>
          </p:nvPr>
        </p:nvSpPr>
        <p:spPr>
          <a:xfrm>
            <a:off x="3371787" y="1741337"/>
            <a:ext cx="5448730" cy="2387918"/>
          </a:xfrm>
        </p:spPr>
        <p:txBody>
          <a:bodyPr anchor="b">
            <a:normAutofit/>
          </a:bodyPr>
          <a:lstStyle/>
          <a:p>
            <a:r>
              <a:rPr lang="en-GB" sz="4400" dirty="0">
                <a:solidFill>
                  <a:schemeClr val="tx2"/>
                </a:solidFill>
              </a:rPr>
              <a:t>Week 4 Year 6 Geography Instructions</a:t>
            </a:r>
            <a:br>
              <a:rPr lang="en-GB" sz="4400" dirty="0">
                <a:solidFill>
                  <a:schemeClr val="tx2"/>
                </a:solidFill>
              </a:rPr>
            </a:br>
            <a:endParaRPr lang="en-GB" sz="4400" dirty="0">
              <a:solidFill>
                <a:schemeClr val="tx2"/>
              </a:solidFill>
            </a:endParaRPr>
          </a:p>
        </p:txBody>
      </p:sp>
      <p:sp>
        <p:nvSpPr>
          <p:cNvPr id="3" name="Subtitle 2">
            <a:extLst>
              <a:ext uri="{FF2B5EF4-FFF2-40B4-BE49-F238E27FC236}">
                <a16:creationId xmlns:a16="http://schemas.microsoft.com/office/drawing/2014/main" id="{ED87B803-1D4C-4EF8-9DA3-1B4A6B3772D1}"/>
              </a:ext>
            </a:extLst>
          </p:cNvPr>
          <p:cNvSpPr>
            <a:spLocks noGrp="1"/>
          </p:cNvSpPr>
          <p:nvPr>
            <p:ph type="subTitle" idx="1"/>
          </p:nvPr>
        </p:nvSpPr>
        <p:spPr>
          <a:xfrm>
            <a:off x="3371161" y="4200522"/>
            <a:ext cx="5449982" cy="682079"/>
          </a:xfrm>
        </p:spPr>
        <p:txBody>
          <a:bodyPr>
            <a:normAutofit fontScale="92500" lnSpcReduction="20000"/>
          </a:bodyPr>
          <a:lstStyle/>
          <a:p>
            <a:r>
              <a:rPr lang="en-GB" sz="2800" dirty="0">
                <a:solidFill>
                  <a:schemeClr val="tx2"/>
                </a:solidFill>
              </a:rPr>
              <a:t>L.I. To find out about the major mountain ranges of South America.</a:t>
            </a:r>
          </a:p>
          <a:p>
            <a:endParaRPr lang="en-GB" sz="2000" dirty="0">
              <a:solidFill>
                <a:schemeClr val="tx2"/>
              </a:solidFill>
            </a:endParaRPr>
          </a:p>
        </p:txBody>
      </p:sp>
      <p:grpSp>
        <p:nvGrpSpPr>
          <p:cNvPr id="14" name="Group 13">
            <a:extLst>
              <a:ext uri="{FF2B5EF4-FFF2-40B4-BE49-F238E27FC236}">
                <a16:creationId xmlns:a16="http://schemas.microsoft.com/office/drawing/2014/main" id="{18999293-B054-4B57-A26F-D04C2BB113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43336"/>
            <a:ext cx="5163047" cy="2657478"/>
            <a:chOff x="6867015" y="-1"/>
            <a:chExt cx="5324985" cy="3251912"/>
          </a:xfrm>
          <a:solidFill>
            <a:schemeClr val="bg1">
              <a:alpha val="30000"/>
            </a:schemeClr>
          </a:solidFill>
        </p:grpSpPr>
        <p:sp>
          <p:nvSpPr>
            <p:cNvPr id="15" name="Freeform: Shape 14">
              <a:extLst>
                <a:ext uri="{FF2B5EF4-FFF2-40B4-BE49-F238E27FC236}">
                  <a16:creationId xmlns:a16="http://schemas.microsoft.com/office/drawing/2014/main" id="{5E505D8A-F41A-450D-A648-E77DF6B8D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2BD6DCE-6A81-4F34-9958-67B578EA16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5C462BE8-CD72-48CF-8A7B-C716D2B99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1C2CDB70-40F1-4D00-8F17-A532E732EB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0" name="Group 19">
            <a:extLst>
              <a:ext uri="{FF2B5EF4-FFF2-40B4-BE49-F238E27FC236}">
                <a16:creationId xmlns:a16="http://schemas.microsoft.com/office/drawing/2014/main" id="{761945C4-D997-42F3-B59A-984CF00667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21" name="Freeform: Shape 20">
              <a:extLst>
                <a:ext uri="{FF2B5EF4-FFF2-40B4-BE49-F238E27FC236}">
                  <a16:creationId xmlns:a16="http://schemas.microsoft.com/office/drawing/2014/main" id="{4651FE4A-9487-43BE-A388-134535743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F44B0EF3-9992-4B95-8A43-6206B3FC3F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041B1C1F-C2FE-4C47-9D74-ADB9B53F4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4" name="Freeform: Shape 23">
              <a:extLst>
                <a:ext uri="{FF2B5EF4-FFF2-40B4-BE49-F238E27FC236}">
                  <a16:creationId xmlns:a16="http://schemas.microsoft.com/office/drawing/2014/main" id="{1048177B-A49E-4E24-9007-07A0EDD6A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6" name="Recorded Sound">
            <a:hlinkClick r:id="" action="ppaction://media"/>
            <a:extLst>
              <a:ext uri="{FF2B5EF4-FFF2-40B4-BE49-F238E27FC236}">
                <a16:creationId xmlns:a16="http://schemas.microsoft.com/office/drawing/2014/main" id="{35FEB9DC-B585-4DEA-AF6B-32E454C1E3A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61418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154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3A25D70-4A55-4F72-B9C5-A69CDBF4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4957100-6D8B-4161-9F2F-C0A949EC84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2" name="Rectangle 11">
            <a:extLst>
              <a:ext uri="{FF2B5EF4-FFF2-40B4-BE49-F238E27FC236}">
                <a16:creationId xmlns:a16="http://schemas.microsoft.com/office/drawing/2014/main" id="{0BD8B065-EE51-4AE2-A94C-86249998FD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25B5DC-24AD-4278-A8A1-5D6A917B63B7}"/>
              </a:ext>
            </a:extLst>
          </p:cNvPr>
          <p:cNvSpPr>
            <a:spLocks noGrp="1"/>
          </p:cNvSpPr>
          <p:nvPr>
            <p:ph type="ctrTitle"/>
          </p:nvPr>
        </p:nvSpPr>
        <p:spPr>
          <a:xfrm>
            <a:off x="2427890" y="1741337"/>
            <a:ext cx="7472855" cy="2387918"/>
          </a:xfrm>
        </p:spPr>
        <p:txBody>
          <a:bodyPr anchor="b">
            <a:normAutofit/>
          </a:bodyPr>
          <a:lstStyle/>
          <a:p>
            <a:pPr algn="l"/>
            <a:r>
              <a:rPr lang="en-GB" sz="2500" dirty="0">
                <a:solidFill>
                  <a:schemeClr val="tx2"/>
                </a:solidFill>
              </a:rPr>
              <a:t>Have a look through the </a:t>
            </a:r>
            <a:r>
              <a:rPr lang="en-GB" sz="2500" dirty="0" err="1">
                <a:solidFill>
                  <a:schemeClr val="tx2"/>
                </a:solidFill>
              </a:rPr>
              <a:t>powerpoint</a:t>
            </a:r>
            <a:r>
              <a:rPr lang="en-GB" sz="2500" dirty="0">
                <a:solidFill>
                  <a:schemeClr val="tx2"/>
                </a:solidFill>
              </a:rPr>
              <a:t> about the mountains of South America. It is quite long and there is a lot of useful information as well as beautiful pictures.</a:t>
            </a:r>
            <a:br>
              <a:rPr lang="en-GB" sz="2500" dirty="0">
                <a:solidFill>
                  <a:schemeClr val="tx2"/>
                </a:solidFill>
              </a:rPr>
            </a:br>
            <a:endParaRPr lang="en-GB" sz="2500" dirty="0">
              <a:solidFill>
                <a:schemeClr val="tx2"/>
              </a:solidFill>
            </a:endParaRPr>
          </a:p>
        </p:txBody>
      </p:sp>
      <p:grpSp>
        <p:nvGrpSpPr>
          <p:cNvPr id="14" name="Group 13">
            <a:extLst>
              <a:ext uri="{FF2B5EF4-FFF2-40B4-BE49-F238E27FC236}">
                <a16:creationId xmlns:a16="http://schemas.microsoft.com/office/drawing/2014/main" id="{18999293-B054-4B57-A26F-D04C2BB113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43336"/>
            <a:ext cx="5163047" cy="2657478"/>
            <a:chOff x="6867015" y="-1"/>
            <a:chExt cx="5324985" cy="3251912"/>
          </a:xfrm>
          <a:solidFill>
            <a:schemeClr val="bg1">
              <a:alpha val="30000"/>
            </a:schemeClr>
          </a:solidFill>
        </p:grpSpPr>
        <p:sp>
          <p:nvSpPr>
            <p:cNvPr id="15" name="Freeform: Shape 14">
              <a:extLst>
                <a:ext uri="{FF2B5EF4-FFF2-40B4-BE49-F238E27FC236}">
                  <a16:creationId xmlns:a16="http://schemas.microsoft.com/office/drawing/2014/main" id="{5E505D8A-F41A-450D-A648-E77DF6B8D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2BD6DCE-6A81-4F34-9958-67B578EA16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5C462BE8-CD72-48CF-8A7B-C716D2B99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1C2CDB70-40F1-4D00-8F17-A532E732EB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0" name="Group 19">
            <a:extLst>
              <a:ext uri="{FF2B5EF4-FFF2-40B4-BE49-F238E27FC236}">
                <a16:creationId xmlns:a16="http://schemas.microsoft.com/office/drawing/2014/main" id="{761945C4-D997-42F3-B59A-984CF00667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21" name="Freeform: Shape 20">
              <a:extLst>
                <a:ext uri="{FF2B5EF4-FFF2-40B4-BE49-F238E27FC236}">
                  <a16:creationId xmlns:a16="http://schemas.microsoft.com/office/drawing/2014/main" id="{4651FE4A-9487-43BE-A388-134535743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F44B0EF3-9992-4B95-8A43-6206B3FC3F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041B1C1F-C2FE-4C47-9D74-ADB9B53F4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4" name="Freeform: Shape 23">
              <a:extLst>
                <a:ext uri="{FF2B5EF4-FFF2-40B4-BE49-F238E27FC236}">
                  <a16:creationId xmlns:a16="http://schemas.microsoft.com/office/drawing/2014/main" id="{1048177B-A49E-4E24-9007-07A0EDD6A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Recorded Sound">
            <a:hlinkClick r:id="" action="ppaction://media"/>
            <a:extLst>
              <a:ext uri="{FF2B5EF4-FFF2-40B4-BE49-F238E27FC236}">
                <a16:creationId xmlns:a16="http://schemas.microsoft.com/office/drawing/2014/main" id="{7A498FBC-D83D-48D1-BE72-B9B223CD4B3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053855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67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3A25D70-4A55-4F72-B9C5-A69CDBF4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4957100-6D8B-4161-9F2F-C0A949EC84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2" name="Rectangle 11">
            <a:extLst>
              <a:ext uri="{FF2B5EF4-FFF2-40B4-BE49-F238E27FC236}">
                <a16:creationId xmlns:a16="http://schemas.microsoft.com/office/drawing/2014/main" id="{0BD8B065-EE51-4AE2-A94C-86249998FD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AC4CB1-F1FB-4061-97C1-291D0E992052}"/>
              </a:ext>
            </a:extLst>
          </p:cNvPr>
          <p:cNvSpPr>
            <a:spLocks noGrp="1"/>
          </p:cNvSpPr>
          <p:nvPr>
            <p:ph type="ctrTitle"/>
          </p:nvPr>
        </p:nvSpPr>
        <p:spPr>
          <a:xfrm>
            <a:off x="2977649" y="1329172"/>
            <a:ext cx="5448730" cy="1515113"/>
          </a:xfrm>
        </p:spPr>
        <p:txBody>
          <a:bodyPr anchor="b">
            <a:normAutofit/>
          </a:bodyPr>
          <a:lstStyle/>
          <a:p>
            <a:r>
              <a:rPr lang="en-GB" sz="8800" dirty="0">
                <a:solidFill>
                  <a:schemeClr val="tx2"/>
                </a:solidFill>
              </a:rPr>
              <a:t>Task 1</a:t>
            </a:r>
          </a:p>
        </p:txBody>
      </p:sp>
      <p:sp>
        <p:nvSpPr>
          <p:cNvPr id="3" name="Subtitle 2">
            <a:extLst>
              <a:ext uri="{FF2B5EF4-FFF2-40B4-BE49-F238E27FC236}">
                <a16:creationId xmlns:a16="http://schemas.microsoft.com/office/drawing/2014/main" id="{65867FCE-6C98-43F7-8E83-03F21F437B75}"/>
              </a:ext>
            </a:extLst>
          </p:cNvPr>
          <p:cNvSpPr>
            <a:spLocks noGrp="1"/>
          </p:cNvSpPr>
          <p:nvPr>
            <p:ph type="subTitle" idx="1"/>
          </p:nvPr>
        </p:nvSpPr>
        <p:spPr>
          <a:xfrm>
            <a:off x="1466193" y="4200522"/>
            <a:ext cx="9096704" cy="682079"/>
          </a:xfrm>
        </p:spPr>
        <p:txBody>
          <a:bodyPr>
            <a:normAutofit fontScale="25000" lnSpcReduction="20000"/>
          </a:bodyPr>
          <a:lstStyle/>
          <a:p>
            <a:r>
              <a:rPr lang="en-GB" sz="12800" dirty="0">
                <a:solidFill>
                  <a:schemeClr val="tx2"/>
                </a:solidFill>
              </a:rPr>
              <a:t>Use the pictures cards that are saved with the work to answer the questions on worksheet 3B. You might need some other sources of information, e.g. atlases or the internet, to help you.</a:t>
            </a:r>
          </a:p>
          <a:p>
            <a:endParaRPr lang="en-GB" sz="1100" dirty="0">
              <a:solidFill>
                <a:schemeClr val="tx2"/>
              </a:solidFill>
            </a:endParaRPr>
          </a:p>
        </p:txBody>
      </p:sp>
      <p:grpSp>
        <p:nvGrpSpPr>
          <p:cNvPr id="14" name="Group 13">
            <a:extLst>
              <a:ext uri="{FF2B5EF4-FFF2-40B4-BE49-F238E27FC236}">
                <a16:creationId xmlns:a16="http://schemas.microsoft.com/office/drawing/2014/main" id="{18999293-B054-4B57-A26F-D04C2BB113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43336"/>
            <a:ext cx="5163047" cy="2657478"/>
            <a:chOff x="6867015" y="-1"/>
            <a:chExt cx="5324985" cy="3251912"/>
          </a:xfrm>
          <a:solidFill>
            <a:schemeClr val="bg1">
              <a:alpha val="30000"/>
            </a:schemeClr>
          </a:solidFill>
        </p:grpSpPr>
        <p:sp>
          <p:nvSpPr>
            <p:cNvPr id="15" name="Freeform: Shape 14">
              <a:extLst>
                <a:ext uri="{FF2B5EF4-FFF2-40B4-BE49-F238E27FC236}">
                  <a16:creationId xmlns:a16="http://schemas.microsoft.com/office/drawing/2014/main" id="{5E505D8A-F41A-450D-A648-E77DF6B8D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2BD6DCE-6A81-4F34-9958-67B578EA16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5C462BE8-CD72-48CF-8A7B-C716D2B99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1C2CDB70-40F1-4D00-8F17-A532E732EB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0" name="Group 19">
            <a:extLst>
              <a:ext uri="{FF2B5EF4-FFF2-40B4-BE49-F238E27FC236}">
                <a16:creationId xmlns:a16="http://schemas.microsoft.com/office/drawing/2014/main" id="{761945C4-D997-42F3-B59A-984CF00667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21" name="Freeform: Shape 20">
              <a:extLst>
                <a:ext uri="{FF2B5EF4-FFF2-40B4-BE49-F238E27FC236}">
                  <a16:creationId xmlns:a16="http://schemas.microsoft.com/office/drawing/2014/main" id="{4651FE4A-9487-43BE-A388-134535743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F44B0EF3-9992-4B95-8A43-6206B3FC3F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041B1C1F-C2FE-4C47-9D74-ADB9B53F4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4" name="Freeform: Shape 23">
              <a:extLst>
                <a:ext uri="{FF2B5EF4-FFF2-40B4-BE49-F238E27FC236}">
                  <a16:creationId xmlns:a16="http://schemas.microsoft.com/office/drawing/2014/main" id="{1048177B-A49E-4E24-9007-07A0EDD6A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Recorded Sound">
            <a:hlinkClick r:id="" action="ppaction://media"/>
            <a:extLst>
              <a:ext uri="{FF2B5EF4-FFF2-40B4-BE49-F238E27FC236}">
                <a16:creationId xmlns:a16="http://schemas.microsoft.com/office/drawing/2014/main" id="{E76391B9-CC8E-48FB-B0D1-6E4C62A730E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4121217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01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3A25D70-4A55-4F72-B9C5-A69CDBF4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4957100-6D8B-4161-9F2F-C0A949EC84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2" name="Rectangle 11">
            <a:extLst>
              <a:ext uri="{FF2B5EF4-FFF2-40B4-BE49-F238E27FC236}">
                <a16:creationId xmlns:a16="http://schemas.microsoft.com/office/drawing/2014/main" id="{0BD8B065-EE51-4AE2-A94C-86249998FD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82D8F6-7E6A-499A-A52C-C724C38D15EC}"/>
              </a:ext>
            </a:extLst>
          </p:cNvPr>
          <p:cNvSpPr>
            <a:spLocks noGrp="1"/>
          </p:cNvSpPr>
          <p:nvPr>
            <p:ph type="ctrTitle"/>
          </p:nvPr>
        </p:nvSpPr>
        <p:spPr>
          <a:xfrm>
            <a:off x="3371787" y="1741337"/>
            <a:ext cx="5448730" cy="2387918"/>
          </a:xfrm>
        </p:spPr>
        <p:txBody>
          <a:bodyPr anchor="b">
            <a:noAutofit/>
          </a:bodyPr>
          <a:lstStyle/>
          <a:p>
            <a:r>
              <a:rPr lang="en-GB" sz="8800" dirty="0">
                <a:solidFill>
                  <a:schemeClr val="tx2"/>
                </a:solidFill>
              </a:rPr>
              <a:t>EXTENSION TASK</a:t>
            </a:r>
          </a:p>
        </p:txBody>
      </p:sp>
      <p:sp>
        <p:nvSpPr>
          <p:cNvPr id="3" name="Subtitle 2">
            <a:extLst>
              <a:ext uri="{FF2B5EF4-FFF2-40B4-BE49-F238E27FC236}">
                <a16:creationId xmlns:a16="http://schemas.microsoft.com/office/drawing/2014/main" id="{52BB7A44-661D-4656-8773-E58D0E9644CB}"/>
              </a:ext>
            </a:extLst>
          </p:cNvPr>
          <p:cNvSpPr>
            <a:spLocks noGrp="1"/>
          </p:cNvSpPr>
          <p:nvPr>
            <p:ph type="subTitle" idx="1"/>
          </p:nvPr>
        </p:nvSpPr>
        <p:spPr>
          <a:xfrm>
            <a:off x="1529254" y="4200522"/>
            <a:ext cx="9191297" cy="682079"/>
          </a:xfrm>
        </p:spPr>
        <p:txBody>
          <a:bodyPr>
            <a:normAutofit fontScale="25000" lnSpcReduction="20000"/>
          </a:bodyPr>
          <a:lstStyle/>
          <a:p>
            <a:r>
              <a:rPr lang="en-GB" sz="9800" dirty="0">
                <a:solidFill>
                  <a:schemeClr val="tx2"/>
                </a:solidFill>
              </a:rPr>
              <a:t>You could use the 3D Mountain Template to create a 3D information booklet about the Andes. </a:t>
            </a:r>
          </a:p>
          <a:p>
            <a:r>
              <a:rPr lang="en-GB" sz="9800" dirty="0">
                <a:solidFill>
                  <a:schemeClr val="tx2"/>
                </a:solidFill>
              </a:rPr>
              <a:t>You can write different facts about the Andes on each side of the mountain and then add flaps or pull-out parts if you are feeling adventurous!</a:t>
            </a:r>
          </a:p>
          <a:p>
            <a:endParaRPr lang="en-GB" sz="1000" dirty="0">
              <a:solidFill>
                <a:schemeClr val="tx2"/>
              </a:solidFill>
            </a:endParaRPr>
          </a:p>
        </p:txBody>
      </p:sp>
      <p:grpSp>
        <p:nvGrpSpPr>
          <p:cNvPr id="14" name="Group 13">
            <a:extLst>
              <a:ext uri="{FF2B5EF4-FFF2-40B4-BE49-F238E27FC236}">
                <a16:creationId xmlns:a16="http://schemas.microsoft.com/office/drawing/2014/main" id="{18999293-B054-4B57-A26F-D04C2BB113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43336"/>
            <a:ext cx="5163047" cy="2657478"/>
            <a:chOff x="6867015" y="-1"/>
            <a:chExt cx="5324985" cy="3251912"/>
          </a:xfrm>
          <a:solidFill>
            <a:schemeClr val="bg1">
              <a:alpha val="30000"/>
            </a:schemeClr>
          </a:solidFill>
        </p:grpSpPr>
        <p:sp>
          <p:nvSpPr>
            <p:cNvPr id="15" name="Freeform: Shape 14">
              <a:extLst>
                <a:ext uri="{FF2B5EF4-FFF2-40B4-BE49-F238E27FC236}">
                  <a16:creationId xmlns:a16="http://schemas.microsoft.com/office/drawing/2014/main" id="{5E505D8A-F41A-450D-A648-E77DF6B8D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2BD6DCE-6A81-4F34-9958-67B578EA16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5C462BE8-CD72-48CF-8A7B-C716D2B99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1C2CDB70-40F1-4D00-8F17-A532E732EB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0" name="Group 19">
            <a:extLst>
              <a:ext uri="{FF2B5EF4-FFF2-40B4-BE49-F238E27FC236}">
                <a16:creationId xmlns:a16="http://schemas.microsoft.com/office/drawing/2014/main" id="{761945C4-D997-42F3-B59A-984CF00667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21" name="Freeform: Shape 20">
              <a:extLst>
                <a:ext uri="{FF2B5EF4-FFF2-40B4-BE49-F238E27FC236}">
                  <a16:creationId xmlns:a16="http://schemas.microsoft.com/office/drawing/2014/main" id="{4651FE4A-9487-43BE-A388-134535743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F44B0EF3-9992-4B95-8A43-6206B3FC3F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041B1C1F-C2FE-4C47-9D74-ADB9B53F4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4" name="Freeform: Shape 23">
              <a:extLst>
                <a:ext uri="{FF2B5EF4-FFF2-40B4-BE49-F238E27FC236}">
                  <a16:creationId xmlns:a16="http://schemas.microsoft.com/office/drawing/2014/main" id="{1048177B-A49E-4E24-9007-07A0EDD6A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7" name="Recorded Sound">
            <a:hlinkClick r:id="" action="ppaction://media"/>
            <a:extLst>
              <a:ext uri="{FF2B5EF4-FFF2-40B4-BE49-F238E27FC236}">
                <a16:creationId xmlns:a16="http://schemas.microsoft.com/office/drawing/2014/main" id="{EA51ED6F-8D55-49FE-80A1-A9F2C6AD50A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195245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80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06246C0-69AF-4F38-8A7E-BADB24F40275}"/>
</file>

<file path=customXml/itemProps2.xml><?xml version="1.0" encoding="utf-8"?>
<ds:datastoreItem xmlns:ds="http://schemas.openxmlformats.org/officeDocument/2006/customXml" ds:itemID="{D8CFF252-4CE4-4655-BA0C-5293DB3888F7}"/>
</file>

<file path=customXml/itemProps3.xml><?xml version="1.0" encoding="utf-8"?>
<ds:datastoreItem xmlns:ds="http://schemas.openxmlformats.org/officeDocument/2006/customXml" ds:itemID="{7E3F430F-297A-4ED8-9F7C-40A32370BA3F}"/>
</file>

<file path=docProps/app.xml><?xml version="1.0" encoding="utf-8"?>
<Properties xmlns="http://schemas.openxmlformats.org/officeDocument/2006/extended-properties" xmlns:vt="http://schemas.openxmlformats.org/officeDocument/2006/docPropsVTypes">
  <TotalTime>19</TotalTime>
  <Words>143</Words>
  <Application>Microsoft Office PowerPoint</Application>
  <PresentationFormat>Widescreen</PresentationFormat>
  <Paragraphs>8</Paragraphs>
  <Slides>4</Slides>
  <Notes>0</Notes>
  <HiddenSlides>0</HiddenSlides>
  <MMClips>4</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Week 4 Year 6 Geography Instructions </vt:lpstr>
      <vt:lpstr>Have a look through the powerpoint about the mountains of South America. It is quite long and there is a lot of useful information as well as beautiful pictures. </vt:lpstr>
      <vt:lpstr>Task 1</vt:lpstr>
      <vt:lpstr>EXTENSION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4 Year 6 Geography Instructions </dc:title>
  <dc:creator>E Dawson</dc:creator>
  <cp:lastModifiedBy>E Dawson</cp:lastModifiedBy>
  <cp:revision>3</cp:revision>
  <dcterms:created xsi:type="dcterms:W3CDTF">2021-01-20T13:24:40Z</dcterms:created>
  <dcterms:modified xsi:type="dcterms:W3CDTF">2021-01-20T13:44:15Z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ies>
</file>