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06" r:id="rId13"/>
    <p:sldId id="298" r:id="rId14"/>
    <p:sldId id="299" r:id="rId15"/>
    <p:sldId id="307" r:id="rId16"/>
    <p:sldId id="313" r:id="rId17"/>
    <p:sldId id="300" r:id="rId18"/>
    <p:sldId id="304" r:id="rId19"/>
    <p:sldId id="308" r:id="rId20"/>
    <p:sldId id="301" r:id="rId21"/>
    <p:sldId id="309" r:id="rId22"/>
    <p:sldId id="311" r:id="rId23"/>
    <p:sldId id="310" r:id="rId24"/>
    <p:sldId id="31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99" d="100"/>
          <a:sy n="99" d="100"/>
        </p:scale>
        <p:origin x="10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2.png"/><Relationship Id="rId3" Type="http://schemas.openxmlformats.org/officeDocument/2006/relationships/image" Target="../media/image14.png"/><Relationship Id="rId7" Type="http://schemas.openxmlformats.org/officeDocument/2006/relationships/image" Target="../media/image12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9.png"/><Relationship Id="rId11" Type="http://schemas.openxmlformats.org/officeDocument/2006/relationships/image" Target="../media/image10.png"/><Relationship Id="rId5" Type="http://schemas.openxmlformats.org/officeDocument/2006/relationships/image" Target="../media/image18.png"/><Relationship Id="rId10" Type="http://schemas.openxmlformats.org/officeDocument/2006/relationships/image" Target="../media/image11.png"/><Relationship Id="rId4" Type="http://schemas.openxmlformats.org/officeDocument/2006/relationships/image" Target="../media/image17.png"/><Relationship Id="rId9" Type="http://schemas.openxmlformats.org/officeDocument/2006/relationships/image" Target="../media/image13.png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5.png"/><Relationship Id="rId3" Type="http://schemas.openxmlformats.org/officeDocument/2006/relationships/image" Target="../media/image26.png"/><Relationship Id="rId7" Type="http://schemas.openxmlformats.org/officeDocument/2006/relationships/image" Target="../media/image13.png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9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5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11" Type="http://schemas.openxmlformats.org/officeDocument/2006/relationships/image" Target="../media/image33.png"/><Relationship Id="rId5" Type="http://schemas.openxmlformats.org/officeDocument/2006/relationships/image" Target="../media/image10.png"/><Relationship Id="rId10" Type="http://schemas.openxmlformats.org/officeDocument/2006/relationships/image" Target="../media/image3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5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27.png"/><Relationship Id="rId4" Type="http://schemas.openxmlformats.org/officeDocument/2006/relationships/image" Target="../media/image29.png"/><Relationship Id="rId9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37.png"/><Relationship Id="rId3" Type="http://schemas.openxmlformats.org/officeDocument/2006/relationships/image" Target="../media/image29.png"/><Relationship Id="rId7" Type="http://schemas.openxmlformats.org/officeDocument/2006/relationships/image" Target="../media/image12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1.png"/><Relationship Id="rId11" Type="http://schemas.openxmlformats.org/officeDocument/2006/relationships/image" Target="../media/image35.png"/><Relationship Id="rId5" Type="http://schemas.openxmlformats.org/officeDocument/2006/relationships/image" Target="../media/image13.png"/><Relationship Id="rId4" Type="http://schemas.openxmlformats.org/officeDocument/2006/relationships/image" Target="../media/image27.png"/><Relationship Id="rId1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5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7.png"/><Relationship Id="rId11" Type="http://schemas.openxmlformats.org/officeDocument/2006/relationships/image" Target="../media/image10.png"/><Relationship Id="rId5" Type="http://schemas.openxmlformats.org/officeDocument/2006/relationships/image" Target="../media/image39.png"/><Relationship Id="rId10" Type="http://schemas.openxmlformats.org/officeDocument/2006/relationships/image" Target="../media/image18.png"/><Relationship Id="rId4" Type="http://schemas.openxmlformats.org/officeDocument/2006/relationships/image" Target="../media/image30.png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0912" y="2315937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6628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 Count to 20 in 2s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 Count to 50 in 5s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 Which of the values below is not a coin?</a:t>
                </a:r>
              </a:p>
              <a:p>
                <a:r>
                  <a:rPr lang="en-GB" sz="1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2p      10p       6p       20p         5p        50p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4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to compare the coins.</a:t>
                </a: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a)                                        b)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662815"/>
              </a:xfrm>
              <a:prstGeom prst="rect">
                <a:avLst/>
              </a:prstGeom>
              <a:blipFill>
                <a:blip r:embed="rId4"/>
                <a:stretch>
                  <a:fillRect l="-1707" t="-1307" b="-27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290" y="4396905"/>
            <a:ext cx="1257328" cy="12573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46" y="4396905"/>
            <a:ext cx="1411197" cy="12573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03" y="4480060"/>
            <a:ext cx="1102583" cy="10910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721" y="4449655"/>
            <a:ext cx="1156079" cy="1151829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546290" y="4737569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25069" y="4737569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45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6628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 Count to 20 in 2s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 Count to 50 in 5s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 Which of the values below is not a coin?</a:t>
                </a:r>
              </a:p>
              <a:p>
                <a:r>
                  <a:rPr lang="en-GB" sz="1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2p      10p       6p       20p         5p        50p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4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to compare the coins.</a:t>
                </a: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a)                                        b)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662815"/>
              </a:xfrm>
              <a:prstGeom prst="rect">
                <a:avLst/>
              </a:prstGeom>
              <a:blipFill>
                <a:blip r:embed="rId5"/>
                <a:stretch>
                  <a:fillRect l="-1707" t="-1307" b="-27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290" y="4396905"/>
            <a:ext cx="1257328" cy="12573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46" y="4396905"/>
            <a:ext cx="1411197" cy="12573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03" y="4480060"/>
            <a:ext cx="1102583" cy="10910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721" y="4449655"/>
            <a:ext cx="1156079" cy="1151829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546290" y="4737569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25069" y="4737569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396758" y="809897"/>
            <a:ext cx="6165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2, 4, 6, 8, 10, 12, 14, 16, 18, 20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96758" y="1842621"/>
            <a:ext cx="6165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5, 10, 15, 20, 25, 30, 35, 40, 45, 50</a:t>
            </a:r>
          </a:p>
        </p:txBody>
      </p:sp>
      <p:sp>
        <p:nvSpPr>
          <p:cNvPr id="14" name="Oval 13"/>
          <p:cNvSpPr/>
          <p:nvPr/>
        </p:nvSpPr>
        <p:spPr>
          <a:xfrm>
            <a:off x="3189518" y="2998179"/>
            <a:ext cx="574765" cy="553525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081126" y="4753943"/>
                <a:ext cx="14891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1126" y="4753943"/>
                <a:ext cx="1489165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7010" y="4749342"/>
                <a:ext cx="14891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7010" y="4749342"/>
                <a:ext cx="1489165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284" y="4420592"/>
            <a:ext cx="2212137" cy="124528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601" y="436529"/>
            <a:ext cx="1542411" cy="153760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81" y="573472"/>
            <a:ext cx="1374235" cy="126372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160" y="2508900"/>
            <a:ext cx="1374235" cy="121086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804" y="525422"/>
            <a:ext cx="1374235" cy="135982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284" y="2280346"/>
            <a:ext cx="1542411" cy="17490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27" y="554252"/>
            <a:ext cx="1306965" cy="130216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250" y="573472"/>
            <a:ext cx="1426524" cy="127098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379" y="518215"/>
            <a:ext cx="1374235" cy="13742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583" y="2606473"/>
            <a:ext cx="2170878" cy="111391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01" y="4427732"/>
            <a:ext cx="2208179" cy="122114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083" y="4415767"/>
            <a:ext cx="2278929" cy="1290012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312415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1p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44463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2p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522259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5p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54529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10p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73210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20p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973507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50p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922167" y="376407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£5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800257" y="376407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£2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378350" y="375211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647142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£50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973968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£20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677081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272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7258438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		   Dora has used pennies to represent the 		   value of different coins.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Which coins has she represented?</a:t>
            </a:r>
          </a:p>
          <a:p>
            <a:endParaRPr lang="en-GB" sz="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63" y="1810828"/>
            <a:ext cx="835717" cy="7685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083" y="4151722"/>
            <a:ext cx="1085625" cy="10742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139" y="1167655"/>
            <a:ext cx="1058262" cy="10543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682" y="2507150"/>
            <a:ext cx="1229577" cy="10955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083" y="895253"/>
            <a:ext cx="1257328" cy="12573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89556"/>
            <a:ext cx="1334620" cy="16099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737" y="1810828"/>
            <a:ext cx="835717" cy="7685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511" y="1810828"/>
            <a:ext cx="835717" cy="7685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285" y="1810828"/>
            <a:ext cx="835717" cy="7685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059" y="1810828"/>
            <a:ext cx="835717" cy="7685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63" y="3293957"/>
            <a:ext cx="835717" cy="7685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737" y="3293957"/>
            <a:ext cx="835717" cy="7685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511" y="3293957"/>
            <a:ext cx="835717" cy="76850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285" y="3293957"/>
            <a:ext cx="835717" cy="76850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059" y="3293957"/>
            <a:ext cx="835717" cy="76850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787" y="3860688"/>
            <a:ext cx="835717" cy="76850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561" y="3860688"/>
            <a:ext cx="835717" cy="76850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335" y="3860688"/>
            <a:ext cx="835717" cy="76850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109" y="3860688"/>
            <a:ext cx="835717" cy="76850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3" y="3860688"/>
            <a:ext cx="835717" cy="76850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489" y="1809227"/>
            <a:ext cx="835717" cy="76850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263" y="1809227"/>
            <a:ext cx="835717" cy="76850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037" y="1809227"/>
            <a:ext cx="835717" cy="76850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811" y="1809227"/>
            <a:ext cx="835717" cy="76850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585" y="1809227"/>
            <a:ext cx="835717" cy="76850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313" y="2375958"/>
            <a:ext cx="835717" cy="76850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3087" y="2375958"/>
            <a:ext cx="835717" cy="76850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861" y="2375958"/>
            <a:ext cx="835717" cy="76850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635" y="2375958"/>
            <a:ext cx="835717" cy="76850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409" y="2375958"/>
            <a:ext cx="835717" cy="76850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313" y="2905059"/>
            <a:ext cx="835717" cy="76850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3087" y="2905059"/>
            <a:ext cx="835717" cy="76850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861" y="2905059"/>
            <a:ext cx="835717" cy="76850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635" y="2905059"/>
            <a:ext cx="835717" cy="76850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409" y="2905059"/>
            <a:ext cx="835717" cy="76850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137" y="3471790"/>
            <a:ext cx="835717" cy="76850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911" y="3471790"/>
            <a:ext cx="835717" cy="76850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685" y="3471790"/>
            <a:ext cx="835717" cy="76850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459" y="3471790"/>
            <a:ext cx="835717" cy="76850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233" y="3471790"/>
            <a:ext cx="835717" cy="76850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685" y="4624819"/>
            <a:ext cx="835717" cy="76850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459" y="4624819"/>
            <a:ext cx="835717" cy="76850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96762" y="808741"/>
            <a:ext cx="747045" cy="747045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5699606" y="9514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6892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694944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Jack is sorting the coins.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Can you explain how he has sorted them?</a:t>
            </a:r>
          </a:p>
          <a:p>
            <a:endParaRPr lang="en-GB" sz="200" dirty="0"/>
          </a:p>
          <a:p>
            <a:r>
              <a:rPr lang="en-GB" sz="2800" dirty="0"/>
              <a:t>How else could you sort the coins?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3245" y="3309445"/>
            <a:ext cx="1448553" cy="17543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93" y="3738309"/>
            <a:ext cx="1411197" cy="14068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125" y="3881189"/>
            <a:ext cx="1257328" cy="11562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046" y="3819641"/>
            <a:ext cx="1257328" cy="12441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69" y="3846018"/>
            <a:ext cx="1195781" cy="11913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428" y="3813046"/>
            <a:ext cx="1411197" cy="12573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35" y="3813046"/>
            <a:ext cx="1257328" cy="12573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le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37081599"/>
                  </p:ext>
                </p:extLst>
              </p:nvPr>
            </p:nvGraphicFramePr>
            <p:xfrm>
              <a:off x="1956582" y="1183084"/>
              <a:ext cx="5020491" cy="258474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73497">
                      <a:extLst>
                        <a:ext uri="{9D8B030D-6E8A-4147-A177-3AD203B41FA5}">
                          <a16:colId xmlns:a16="http://schemas.microsoft.com/office/drawing/2014/main" val="3495929347"/>
                        </a:ext>
                      </a:extLst>
                    </a:gridCol>
                    <a:gridCol w="1673497">
                      <a:extLst>
                        <a:ext uri="{9D8B030D-6E8A-4147-A177-3AD203B41FA5}">
                          <a16:colId xmlns:a16="http://schemas.microsoft.com/office/drawing/2014/main" val="2696080451"/>
                        </a:ext>
                      </a:extLst>
                    </a:gridCol>
                    <a:gridCol w="1673497">
                      <a:extLst>
                        <a:ext uri="{9D8B030D-6E8A-4147-A177-3AD203B41FA5}">
                          <a16:colId xmlns:a16="http://schemas.microsoft.com/office/drawing/2014/main" val="2617335480"/>
                        </a:ext>
                      </a:extLst>
                    </a:gridCol>
                  </a:tblGrid>
                  <a:tr h="53295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i="1" dirty="0" smtClean="0"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</m:oMath>
                          </a14:m>
                          <a:r>
                            <a:rPr lang="en-GB" dirty="0"/>
                            <a:t> 10p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i="1" dirty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dirty="0"/>
                            <a:t> 10p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i="1" dirty="0" smtClean="0">
                                  <a:latin typeface="Cambria Math" panose="02040503050406030204" pitchFamily="18" charset="0"/>
                                </a:rPr>
                                <m:t>&gt;</m:t>
                              </m:r>
                            </m:oMath>
                          </a14:m>
                          <a:r>
                            <a:rPr lang="en-GB" dirty="0"/>
                            <a:t> 10p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49038753"/>
                      </a:ext>
                    </a:extLst>
                  </a:tr>
                  <a:tr h="2051792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5780094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le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37081599"/>
                  </p:ext>
                </p:extLst>
              </p:nvPr>
            </p:nvGraphicFramePr>
            <p:xfrm>
              <a:off x="1956582" y="1183084"/>
              <a:ext cx="5020491" cy="258474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73497">
                      <a:extLst>
                        <a:ext uri="{9D8B030D-6E8A-4147-A177-3AD203B41FA5}">
                          <a16:colId xmlns:a16="http://schemas.microsoft.com/office/drawing/2014/main" val="3495929347"/>
                        </a:ext>
                      </a:extLst>
                    </a:gridCol>
                    <a:gridCol w="1673497">
                      <a:extLst>
                        <a:ext uri="{9D8B030D-6E8A-4147-A177-3AD203B41FA5}">
                          <a16:colId xmlns:a16="http://schemas.microsoft.com/office/drawing/2014/main" val="2696080451"/>
                        </a:ext>
                      </a:extLst>
                    </a:gridCol>
                    <a:gridCol w="1673497">
                      <a:extLst>
                        <a:ext uri="{9D8B030D-6E8A-4147-A177-3AD203B41FA5}">
                          <a16:colId xmlns:a16="http://schemas.microsoft.com/office/drawing/2014/main" val="2617335480"/>
                        </a:ext>
                      </a:extLst>
                    </a:gridCol>
                  </a:tblGrid>
                  <a:tr h="53295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12"/>
                          <a:stretch>
                            <a:fillRect l="-364" t="-1136" r="-200727" b="-3852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12"/>
                          <a:stretch>
                            <a:fillRect l="-100364" t="-1136" r="-100727" b="-3852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12"/>
                          <a:stretch>
                            <a:fillRect l="-200364" t="-1136" r="-727" b="-38522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49038753"/>
                      </a:ext>
                    </a:extLst>
                  </a:tr>
                  <a:tr h="2051792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5780094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2" name="Rectangle 11"/>
          <p:cNvSpPr/>
          <p:nvPr/>
        </p:nvSpPr>
        <p:spPr>
          <a:xfrm>
            <a:off x="2116065" y="1273984"/>
            <a:ext cx="1267215" cy="3839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912961" y="1278511"/>
            <a:ext cx="1267215" cy="3839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445017" y="1229997"/>
            <a:ext cx="1267215" cy="3839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96762" y="394750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99606" y="5374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19479 -0.305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-1527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0.00416 -0.319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1599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-0.29601 -0.1981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09" y="-990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01076 -0.3409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-17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-0.21892 -0.2858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55" y="-1430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-0.11284 -0.1685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42" y="-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/>
      <p:bldP spid="1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334776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much money is there?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515054"/>
            <a:ext cx="1520687" cy="15150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255" y="1515054"/>
            <a:ext cx="1520687" cy="15150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998" y="1515054"/>
            <a:ext cx="1520687" cy="15150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741" y="1515054"/>
            <a:ext cx="1520687" cy="15150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484" y="1515054"/>
            <a:ext cx="1520687" cy="151509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227" y="1515054"/>
            <a:ext cx="1520687" cy="15150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42" y="4413915"/>
            <a:ext cx="1371025" cy="16907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030" y="4571112"/>
            <a:ext cx="1395824" cy="1533528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1941004" y="4543784"/>
            <a:ext cx="2630996" cy="510588"/>
            <a:chOff x="3523360" y="2191380"/>
            <a:chExt cx="3135654" cy="848511"/>
          </a:xfrm>
        </p:grpSpPr>
        <p:sp>
          <p:nvSpPr>
            <p:cNvPr id="17" name="Rounded Rectangular Callout 16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45274"/>
                <a:gd name="adj2" fmla="val 90325"/>
                <a:gd name="adj3" fmla="val 16667"/>
              </a:avLst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523360" y="2191380"/>
              <a:ext cx="29947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will count in 5s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272192" y="5221087"/>
            <a:ext cx="2630996" cy="509576"/>
            <a:chOff x="3523360" y="2193062"/>
            <a:chExt cx="3135654" cy="846829"/>
          </a:xfrm>
        </p:grpSpPr>
        <p:sp>
          <p:nvSpPr>
            <p:cNvPr id="20" name="Rounded Rectangular Callout 1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0013"/>
                <a:gd name="adj2" fmla="val 5881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626483" y="2211990"/>
              <a:ext cx="2994751" cy="767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will make 10s</a:t>
              </a: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217845" y="2768540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800" dirty="0"/>
              <a:t>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013232" y="2768390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800" dirty="0"/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983586" y="2768240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59980" y="2763379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800" dirty="0"/>
              <a:t>20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783466" y="2763229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800" dirty="0"/>
              <a:t>25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19055" y="2751786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800" dirty="0"/>
              <a:t>30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755502" y="337704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30p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33" name="Rounded Rectangle 32"/>
          <p:cNvSpPr/>
          <p:nvPr/>
        </p:nvSpPr>
        <p:spPr>
          <a:xfrm>
            <a:off x="968188" y="1855693"/>
            <a:ext cx="1800000" cy="900000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2813009" y="1858526"/>
            <a:ext cx="1800000" cy="900000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674263" y="1860564"/>
            <a:ext cx="1800000" cy="900000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1551489" y="2880177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800" dirty="0"/>
              <a:t>10p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412219" y="2881156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800" dirty="0"/>
              <a:t>10p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251261" y="2906428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800" dirty="0"/>
              <a:t>10p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663030" y="3545306"/>
                <a:ext cx="25882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 </a:t>
                </a:r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30p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3030" y="3545306"/>
                <a:ext cx="2588231" cy="523220"/>
              </a:xfrm>
              <a:prstGeom prst="rect">
                <a:avLst/>
              </a:prstGeom>
              <a:blipFill>
                <a:blip r:embed="rId8"/>
                <a:stretch>
                  <a:fillRect l="-283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334776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much money is there?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539" y="1217337"/>
            <a:ext cx="1354637" cy="134965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755502" y="337704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61p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752" y="1223084"/>
            <a:ext cx="1512701" cy="13477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678" y="1252519"/>
            <a:ext cx="1347764" cy="13477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293" y="1252519"/>
            <a:ext cx="1347764" cy="13336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546" y="1227539"/>
            <a:ext cx="1347764" cy="13336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935" y="1240029"/>
            <a:ext cx="1347764" cy="13336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23" y="1252519"/>
            <a:ext cx="1347764" cy="134776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8180" y="5128228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651024" y="52709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47165" y="4110452"/>
                <a:ext cx="40877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50p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165" y="4110452"/>
                <a:ext cx="4087770" cy="523220"/>
              </a:xfrm>
              <a:prstGeom prst="rect">
                <a:avLst/>
              </a:prstGeom>
              <a:blipFill>
                <a:blip r:embed="rId10"/>
                <a:stretch>
                  <a:fillRect l="-31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159378" y="2543574"/>
                <a:ext cx="40877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11p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9378" y="2543574"/>
                <a:ext cx="4087770" cy="523220"/>
              </a:xfrm>
              <a:prstGeom prst="rect">
                <a:avLst/>
              </a:prstGeom>
              <a:blipFill>
                <a:blip r:embed="rId11"/>
                <a:stretch>
                  <a:fillRect l="-298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847165" y="5209362"/>
                <a:ext cx="40877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11p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61p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165" y="5209362"/>
                <a:ext cx="4087770" cy="523220"/>
              </a:xfrm>
              <a:prstGeom prst="rect">
                <a:avLst/>
              </a:prstGeom>
              <a:blipFill>
                <a:blip r:embed="rId12"/>
                <a:stretch>
                  <a:fillRect l="-313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95015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45312 0.246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56" y="1231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3.33333E-6 0.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2.96296E-6 L -5.55112E-17 0.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44" grpId="0"/>
      <p:bldP spid="4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72262" y="5444915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Who is correct?</a:t>
            </a: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8180" y="5128228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651024" y="52709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049" y="1223085"/>
            <a:ext cx="1349655" cy="1533528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4149705" y="645376"/>
            <a:ext cx="3008882" cy="844232"/>
            <a:chOff x="3523360" y="2193062"/>
            <a:chExt cx="3135654" cy="1402970"/>
          </a:xfrm>
        </p:grpSpPr>
        <p:sp>
          <p:nvSpPr>
            <p:cNvPr id="19" name="Rounded Rectangular Callout 18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39392"/>
                <a:gd name="adj2" fmla="val 87177"/>
                <a:gd name="adj3" fmla="val 16667"/>
              </a:avLst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23360" y="2215056"/>
              <a:ext cx="2994750" cy="1380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have more money</a:t>
              </a: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82926" y="876355"/>
            <a:ext cx="1371025" cy="1690725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941606" y="1347648"/>
            <a:ext cx="3026865" cy="509576"/>
            <a:chOff x="3482353" y="2193062"/>
            <a:chExt cx="3176661" cy="846829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44252"/>
                <a:gd name="adj2" fmla="val 97177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482353" y="2216642"/>
              <a:ext cx="2994751" cy="767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have more money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263" y="2076786"/>
            <a:ext cx="1037140" cy="10333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652" y="2626428"/>
            <a:ext cx="1223977" cy="10905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159" y="3543030"/>
            <a:ext cx="1090522" cy="10790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704" y="2155786"/>
            <a:ext cx="1223977" cy="109052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81" y="2661145"/>
            <a:ext cx="1037140" cy="103332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004" y="2957867"/>
            <a:ext cx="1037140" cy="103332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692" y="3627294"/>
            <a:ext cx="1090522" cy="1079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812" y="1928221"/>
            <a:ext cx="1353121" cy="135312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975" y="2420353"/>
            <a:ext cx="1353121" cy="13531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855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6217" y="4450346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Annie has more coins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049" y="325536"/>
            <a:ext cx="1349655" cy="15335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62" y="2067943"/>
            <a:ext cx="1336797" cy="16485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083" y="607721"/>
            <a:ext cx="1037140" cy="10333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094" y="519620"/>
            <a:ext cx="1223977" cy="10905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770" y="519620"/>
            <a:ext cx="1090522" cy="10790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155" y="547039"/>
            <a:ext cx="1223977" cy="109052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364" y="604234"/>
            <a:ext cx="1037140" cy="103332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497" y="575636"/>
            <a:ext cx="1037140" cy="103332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341" y="558478"/>
            <a:ext cx="1090522" cy="1079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950" y="2239110"/>
            <a:ext cx="1353121" cy="135312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354" y="2239109"/>
            <a:ext cx="1353121" cy="1353121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3697976" y="824233"/>
            <a:ext cx="1234971" cy="636990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940680" y="609796"/>
            <a:ext cx="2496905" cy="1000346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933522" y="1569904"/>
                <a:ext cx="52780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10p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3522" y="1569904"/>
                <a:ext cx="5278082" cy="523220"/>
              </a:xfrm>
              <a:prstGeom prst="rect">
                <a:avLst/>
              </a:prstGeom>
              <a:blipFill>
                <a:blip r:embed="rId11"/>
                <a:stretch>
                  <a:fillRect l="-230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900854" y="3370221"/>
                <a:ext cx="52780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40p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854" y="3370221"/>
                <a:ext cx="5278082" cy="523220"/>
              </a:xfrm>
              <a:prstGeom prst="rect">
                <a:avLst/>
              </a:prstGeom>
              <a:blipFill>
                <a:blip r:embed="rId12"/>
                <a:stretch>
                  <a:fillRect l="-242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716217" y="5085569"/>
            <a:ext cx="6949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Eva’s coins have a greater value.</a:t>
            </a:r>
          </a:p>
          <a:p>
            <a:r>
              <a:rPr lang="en-GB" sz="2800" dirty="0"/>
              <a:t>Eva has more money than Annie.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546660" y="1567352"/>
                <a:ext cx="22097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39p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6660" y="1567352"/>
                <a:ext cx="2209726" cy="523220"/>
              </a:xfrm>
              <a:prstGeom prst="rect">
                <a:avLst/>
              </a:prstGeom>
              <a:blipFill>
                <a:blip r:embed="rId1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3566860" y="1563865"/>
                <a:ext cx="1357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10p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6860" y="1563865"/>
                <a:ext cx="1357977" cy="523220"/>
              </a:xfrm>
              <a:prstGeom prst="rect">
                <a:avLst/>
              </a:prstGeom>
              <a:blipFill>
                <a:blip r:embed="rId14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58100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 animBg="1"/>
      <p:bldP spid="26" grpId="0" animBg="1"/>
      <p:bldP spid="3" grpId="0"/>
      <p:bldP spid="27" grpId="0"/>
      <p:bldP spid="29" grpId="0"/>
      <p:bldP spid="34" grpId="0"/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488" y="2019145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686332" y="21618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332665" y="700778"/>
            <a:ext cx="6448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15p               12p               20p                  60p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329" y="4472872"/>
            <a:ext cx="1427798" cy="1703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5135" y="4511149"/>
            <a:ext cx="1442352" cy="1760737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916071" y="4486302"/>
            <a:ext cx="2690127" cy="1409620"/>
            <a:chOff x="3287879" y="2193062"/>
            <a:chExt cx="2994751" cy="2342551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3523360" y="2193062"/>
              <a:ext cx="2610092" cy="2342551"/>
            </a:xfrm>
            <a:prstGeom prst="wedgeRoundRectCallout">
              <a:avLst>
                <a:gd name="adj1" fmla="val -68700"/>
                <a:gd name="adj2" fmla="val 12945"/>
                <a:gd name="adj3" fmla="val 16667"/>
              </a:avLst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287879" y="2306538"/>
              <a:ext cx="2994751" cy="1994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can make each amount using exactly 2 coins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430268" y="3778431"/>
            <a:ext cx="2690127" cy="1409620"/>
            <a:chOff x="3287879" y="2193062"/>
            <a:chExt cx="2994751" cy="2342551"/>
          </a:xfrm>
        </p:grpSpPr>
        <p:sp>
          <p:nvSpPr>
            <p:cNvPr id="26" name="Rounded Rectangular Callout 25"/>
            <p:cNvSpPr/>
            <p:nvPr/>
          </p:nvSpPr>
          <p:spPr>
            <a:xfrm>
              <a:off x="3523360" y="2193062"/>
              <a:ext cx="2610092" cy="2342551"/>
            </a:xfrm>
            <a:prstGeom prst="wedgeRoundRectCallout">
              <a:avLst>
                <a:gd name="adj1" fmla="val 43644"/>
                <a:gd name="adj2" fmla="val 71036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287879" y="2306538"/>
              <a:ext cx="2994751" cy="1994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can make each amount using exactly 3 coins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375" y="1087636"/>
            <a:ext cx="1055914" cy="10526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048" y="1164402"/>
            <a:ext cx="940783" cy="9309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705" y="1144279"/>
            <a:ext cx="894731" cy="8914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126143"/>
            <a:ext cx="1055913" cy="94078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993" y="1140431"/>
            <a:ext cx="1055913" cy="9407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961" y="1126143"/>
            <a:ext cx="1055913" cy="94078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683" y="1119608"/>
            <a:ext cx="1055913" cy="94078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053" y="1136557"/>
            <a:ext cx="1055913" cy="94078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74" y="2383386"/>
            <a:ext cx="894731" cy="89144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647" y="2369569"/>
            <a:ext cx="894731" cy="89144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19" y="2844342"/>
            <a:ext cx="894731" cy="8914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460" y="2388782"/>
            <a:ext cx="898051" cy="82583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075" y="2288530"/>
            <a:ext cx="1055913" cy="94078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768" y="2949706"/>
            <a:ext cx="898051" cy="82583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250" y="2318728"/>
            <a:ext cx="1055913" cy="94078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933" y="2369569"/>
            <a:ext cx="894731" cy="89144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362" y="2886990"/>
            <a:ext cx="894731" cy="8914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443" y="2254365"/>
            <a:ext cx="1094664" cy="109466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391" y="2254365"/>
            <a:ext cx="1094664" cy="109466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013" y="2871653"/>
            <a:ext cx="1094664" cy="10946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8158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364884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1.4|16.5|5.7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.1|1.1|2.7|0.9|1.1|6.5|0.9|3.3|1.5|1.2|1.7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3|3.4|1.1|5|3.1|2|4.2|3.1|2.9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.1|4.2|3.3|2|0.9|9.4|2.4|0.8|2.9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2|0.9|0.7|0.8|0.8|1|1.5|6.7|1.2|2.8|2.5|0.5|1.2|1.5|1.1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2.8|6|5|5.4|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3.4|2.7|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.7|8.1|0.8|0.9|2.3|2.3|6.5|1|11.2|9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6.2|10.4|4.3|4.2|5|7.2|5.1|6.2|9.4|4.3|6.2|6.7|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09FC49-A53D-4B2A-8703-404F45A50483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documentManagement/types"/>
    <ds:schemaRef ds:uri="522d4c35-b548-4432-90ae-af4376e1c4b4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15320</TotalTime>
  <Words>396</Words>
  <Application>Microsoft Office PowerPoint</Application>
  <PresentationFormat>On-screen Show (4:3)</PresentationFormat>
  <Paragraphs>111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228</cp:revision>
  <dcterms:created xsi:type="dcterms:W3CDTF">2019-07-05T11:02:13Z</dcterms:created>
  <dcterms:modified xsi:type="dcterms:W3CDTF">2021-01-19T09:41:02Z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