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564560-8C99-422E-BF9B-7FAB4A6F60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1EE4E2-33DD-4ACF-A757-8788054B33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D3D365-E2E8-4E44-99B5-652D389B71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EBF58-8B8D-479C-B69F-39FDEA081728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05B62E-93E2-4723-9983-77F51833B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1004EB-7ADE-4E1D-BDCB-7F6C17DFE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C1B61-1A52-47AC-B44F-951ABCB429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1267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A8EB3-3BB6-4CBF-BA89-300C7D665E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5B98CF-F770-4CB3-8B67-F4E9BC4163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C754A3-32EE-4FF9-8AA5-085EF14480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EBF58-8B8D-479C-B69F-39FDEA081728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82E6AB-FEE3-481A-9581-2E28B7153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66D237-FBE7-4FF4-9785-8737169D2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C1B61-1A52-47AC-B44F-951ABCB429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6635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FE6B8-BDFE-4E00-A6FF-C812532B28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24DE18-6F6E-44B9-8A9A-5B43395187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9C554B-EB71-4D25-8E74-DC2F51996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EBF58-8B8D-479C-B69F-39FDEA081728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5C1433-33FB-4F09-907E-E7E04A329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AE4BC9-36C8-4163-AE0B-774737C26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C1B61-1A52-47AC-B44F-951ABCB429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990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AE0F7D-5F6E-43B6-BA22-6B23AF2150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E355DF-1380-4571-8135-636FB848DA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A16306-E489-4826-9E59-0E8AAC8085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0BE668-E243-4685-8BE5-DC74A9AC2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EBF58-8B8D-479C-B69F-39FDEA081728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38ABF2-030E-4AE1-8B60-CA5576908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38A1C3-D810-403B-879F-6B82DC3D5E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C1B61-1A52-47AC-B44F-951ABCB429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848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E15F2-8F96-4D9C-8979-EF09EF6C80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ED125A-AC63-4684-9993-5E9502ACA6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0A169C-3DD0-43C4-9691-2083838100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6C48C7D-32D3-4166-934D-FAAFC8FA3D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18E3AD8-4A8D-4082-A29D-4A6612728C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7573F1-7811-43CD-BE5B-DC3866B15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EBF58-8B8D-479C-B69F-39FDEA081728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5712AE4-A46A-41E2-A755-9A37C45B8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3F8535-462F-45E2-B820-94B29496C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C1B61-1A52-47AC-B44F-951ABCB429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587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36D89C-7A4A-47B5-B9F3-47E42B926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003B2AA-1CF5-43AA-B870-FF8F5987D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EBF58-8B8D-479C-B69F-39FDEA081728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A05805-ADF2-44D8-A700-0426535E0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885194-EAB7-4106-BAFA-01449E107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C1B61-1A52-47AC-B44F-951ABCB429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51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1F9194-2370-4845-A209-3853E3898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EBF58-8B8D-479C-B69F-39FDEA081728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30BC29-682D-48C2-9188-CD2FD1243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982006-BFDF-4994-A495-8947385C5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C1B61-1A52-47AC-B44F-951ABCB429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319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3D5F19-F155-4021-A281-F09465794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B8B09D-A2E5-4AF9-9908-4346A95D87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BBA51A-45FB-4888-86B1-13C3EACE43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9B309A-7D35-426C-AC79-C6A898194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EBF58-8B8D-479C-B69F-39FDEA081728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A4FA8C-0A49-435A-A8C8-22EE22D0C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AE6FC8-35BA-45A6-9C45-FC6DBFC04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C1B61-1A52-47AC-B44F-951ABCB429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365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39BE3A-4196-4AB5-B298-6343B4F68C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D59B8F-8048-4268-BB6A-F23749C591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5D71C0-BEFA-41DB-95C5-2D513B89BC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E66CB9-1EB7-4F64-8239-4027F43D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EBF58-8B8D-479C-B69F-39FDEA081728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2D6CB2-7DE8-466B-88BB-7CA2AB227C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683688-50B4-4968-8DA6-E895B8EF5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C1B61-1A52-47AC-B44F-951ABCB429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436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CA582A-6E7E-434B-8C42-B857015D6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34802A-0DFC-4E04-8D44-7A54B5060A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D80F79-8598-403E-93B1-71FD8305A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EBF58-8B8D-479C-B69F-39FDEA081728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2763C3-99E8-49F2-AB10-75AE1BAF4F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188B3C-0932-49E5-B16E-D56304949E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C1B61-1A52-47AC-B44F-951ABCB429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785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2D2AA8-4A76-4986-A478-817E4B7B0C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E5639C-5D43-4181-B04F-15BC309083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313AB7-A282-47A8-B4F7-E194CA5DF7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EBF58-8B8D-479C-B69F-39FDEA081728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782435-324C-412A-97A7-5B222DDBB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0668AF-0F3A-40EE-B5DA-67C3ED19D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C1B61-1A52-47AC-B44F-951ABCB429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011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ECE8366-892A-4B20-99A6-8A0A29556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57E3CD-B33B-4E53-AB43-89E13A977A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1D6BA5-62BF-47D8-AE50-DA85DD4DB6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3EBF58-8B8D-479C-B69F-39FDEA081728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D1240C-D36F-4CEE-A7C0-81390A5517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29420A-5C94-4348-875C-A1BADFA0ED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C1B61-1A52-47AC-B44F-951ABCB429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772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C04C4D8-6DFA-448D-98CD-F316192E44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583" t="27055" r="30753" b="25696"/>
          <a:stretch/>
        </p:blipFill>
        <p:spPr>
          <a:xfrm rot="16200000">
            <a:off x="-498924" y="1160757"/>
            <a:ext cx="6599657" cy="45364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1ED9F49-F702-4AB0-9A68-0365F780245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291" t="37151" r="30679" b="15599"/>
          <a:stretch/>
        </p:blipFill>
        <p:spPr>
          <a:xfrm>
            <a:off x="5140170" y="985420"/>
            <a:ext cx="6831281" cy="465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389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D6890DA-1BD8-4F6D-B69D-A8A4550EAC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510" t="31456" r="30607" b="20906"/>
          <a:stretch/>
        </p:blipFill>
        <p:spPr>
          <a:xfrm rot="16200000">
            <a:off x="-961988" y="1148420"/>
            <a:ext cx="6760345" cy="465881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0F53B03-8D6F-4005-8D65-8D6EA61722F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364" t="29126" r="30607" b="23495"/>
          <a:stretch/>
        </p:blipFill>
        <p:spPr>
          <a:xfrm>
            <a:off x="4900473" y="621437"/>
            <a:ext cx="7241656" cy="494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6338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CEA2349-3E8D-43C1-8A27-EF383351F2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291" t="22265" r="30679" b="30097"/>
          <a:stretch/>
        </p:blipFill>
        <p:spPr>
          <a:xfrm rot="16200000">
            <a:off x="-924628" y="1182080"/>
            <a:ext cx="6749730" cy="463414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2425C7C-ABB8-4A28-B073-E4FAB3E3896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437" t="33140" r="30534" b="19611"/>
          <a:stretch/>
        </p:blipFill>
        <p:spPr>
          <a:xfrm>
            <a:off x="5045477" y="1056441"/>
            <a:ext cx="7144164" cy="4864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5861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 Bench</dc:creator>
  <cp:lastModifiedBy>Anne Bench</cp:lastModifiedBy>
  <cp:revision>1</cp:revision>
  <dcterms:created xsi:type="dcterms:W3CDTF">2020-04-15T10:47:24Z</dcterms:created>
  <dcterms:modified xsi:type="dcterms:W3CDTF">2020-04-15T10:53:37Z</dcterms:modified>
</cp:coreProperties>
</file>