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8B94FF-D8FD-49C1-AB44-2B3688CF71AD}" v="1" dt="2021-01-21T14:20:54.8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3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ey Tuson" userId="7eb0f776-13a5-4d05-b113-0b097e897dc1" providerId="ADAL" clId="{958B94FF-D8FD-49C1-AB44-2B3688CF71AD}"/>
    <pc:docChg chg="undo custSel delSld modSld delMainMaster">
      <pc:chgData name="Lesley Tuson" userId="7eb0f776-13a5-4d05-b113-0b097e897dc1" providerId="ADAL" clId="{958B94FF-D8FD-49C1-AB44-2B3688CF71AD}" dt="2021-01-21T14:20:54.890" v="5"/>
      <pc:docMkLst>
        <pc:docMk/>
      </pc:docMkLst>
      <pc:sldChg chg="del">
        <pc:chgData name="Lesley Tuson" userId="7eb0f776-13a5-4d05-b113-0b097e897dc1" providerId="ADAL" clId="{958B94FF-D8FD-49C1-AB44-2B3688CF71AD}" dt="2021-01-20T23:31:03.550" v="0" actId="2696"/>
        <pc:sldMkLst>
          <pc:docMk/>
          <pc:sldMk cId="3630998781" sldId="256"/>
        </pc:sldMkLst>
      </pc:sldChg>
      <pc:sldChg chg="addSp delSp modSp mod">
        <pc:chgData name="Lesley Tuson" userId="7eb0f776-13a5-4d05-b113-0b097e897dc1" providerId="ADAL" clId="{958B94FF-D8FD-49C1-AB44-2B3688CF71AD}" dt="2021-01-21T14:20:54.890" v="5"/>
        <pc:sldMkLst>
          <pc:docMk/>
          <pc:sldMk cId="3740719007" sldId="259"/>
        </pc:sldMkLst>
        <pc:spChg chg="add del">
          <ac:chgData name="Lesley Tuson" userId="7eb0f776-13a5-4d05-b113-0b097e897dc1" providerId="ADAL" clId="{958B94FF-D8FD-49C1-AB44-2B3688CF71AD}" dt="2021-01-21T14:18:09.121" v="4" actId="11529"/>
          <ac:spMkLst>
            <pc:docMk/>
            <pc:sldMk cId="3740719007" sldId="259"/>
            <ac:spMk id="2" creationId="{8385AA49-DAD6-465E-88D4-2BDA81FE50A8}"/>
          </ac:spMkLst>
        </pc:spChg>
        <pc:spChg chg="add del">
          <ac:chgData name="Lesley Tuson" userId="7eb0f776-13a5-4d05-b113-0b097e897dc1" providerId="ADAL" clId="{958B94FF-D8FD-49C1-AB44-2B3688CF71AD}" dt="2021-01-21T14:18:08.369" v="3" actId="11529"/>
          <ac:spMkLst>
            <pc:docMk/>
            <pc:sldMk cId="3740719007" sldId="259"/>
            <ac:spMk id="3" creationId="{6527DE48-286A-49EB-B232-4CE49D597457}"/>
          </ac:spMkLst>
        </pc:spChg>
        <pc:picChg chg="add mod">
          <ac:chgData name="Lesley Tuson" userId="7eb0f776-13a5-4d05-b113-0b097e897dc1" providerId="ADAL" clId="{958B94FF-D8FD-49C1-AB44-2B3688CF71AD}" dt="2021-01-21T14:20:54.890" v="5"/>
          <ac:picMkLst>
            <pc:docMk/>
            <pc:sldMk cId="3740719007" sldId="259"/>
            <ac:picMk id="8" creationId="{6A32BA18-A0B8-460D-8567-558C8B466B91}"/>
          </ac:picMkLst>
        </pc:picChg>
      </pc:sldChg>
      <pc:sldMasterChg chg="del delSldLayout">
        <pc:chgData name="Lesley Tuson" userId="7eb0f776-13a5-4d05-b113-0b097e897dc1" providerId="ADAL" clId="{958B94FF-D8FD-49C1-AB44-2B3688CF71AD}" dt="2021-01-20T23:31:03.550" v="0" actId="2696"/>
        <pc:sldMasterMkLst>
          <pc:docMk/>
          <pc:sldMasterMk cId="848141429" sldId="2147483648"/>
        </pc:sldMasterMkLst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3278437576" sldId="2147483649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2512504710" sldId="2147483650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1298862707" sldId="2147483651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946297167" sldId="2147483652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4238601749" sldId="2147483653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1342582530" sldId="2147483654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3362152572" sldId="2147483655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2460314603" sldId="2147483656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3308914814" sldId="2147483657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70313401" sldId="2147483658"/>
          </pc:sldLayoutMkLst>
        </pc:sldLayoutChg>
        <pc:sldLayoutChg chg="del">
          <pc:chgData name="Lesley Tuson" userId="7eb0f776-13a5-4d05-b113-0b097e897dc1" providerId="ADAL" clId="{958B94FF-D8FD-49C1-AB44-2B3688CF71AD}" dt="2021-01-20T23:31:03.550" v="0" actId="2696"/>
          <pc:sldLayoutMkLst>
            <pc:docMk/>
            <pc:sldMasterMk cId="848141429" sldId="2147483648"/>
            <pc:sldLayoutMk cId="4189800799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3933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82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D10B0A3-614A-4A4C-8B47-7B1D53DE9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5904" y="1219201"/>
            <a:ext cx="9144793" cy="494428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99939" y="813677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9608574" y="1219200"/>
            <a:ext cx="124244" cy="6148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9416845" y="1659195"/>
            <a:ext cx="326484" cy="17490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CDA9AA17-F54D-48A2-81AC-8375F6B341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4099" y="1335014"/>
            <a:ext cx="1774090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17C740-D88E-4F9E-B482-93805712BB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11224" y="2386000"/>
            <a:ext cx="2749534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287CE2B-63FF-468D-8E0B-45B22C09EA5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90177" y="3949995"/>
            <a:ext cx="1780186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241F9AB-AD2C-48E1-8191-290B0AF434D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99883" y="3285360"/>
            <a:ext cx="920576" cy="167044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D54CE30-B7B1-4D02-B1B8-833E8597D7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71837" y="3906817"/>
            <a:ext cx="957155" cy="5425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67B7178-EFB2-4237-8B39-006A09808A5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04558" y="4955808"/>
            <a:ext cx="951058" cy="536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5D9A6B9-C0F7-4F23-B147-3CC910F2B5B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36136" y="5257330"/>
            <a:ext cx="1774090" cy="8596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1629793-1021-40D0-A25F-CEFF5A520EA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22142" y="1166711"/>
            <a:ext cx="402371" cy="432854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A32BA18-A0B8-460D-8567-558C8B466B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40719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414"/>
    </mc:Choice>
    <mc:Fallback>
      <p:transition spd="slow" advTm="126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3|32.7|12.7|9.6"/>
</p:tagLst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45C8EA3-ABEE-4880-8932-869B49A8E499}"/>
</file>

<file path=customXml/itemProps2.xml><?xml version="1.0" encoding="utf-8"?>
<ds:datastoreItem xmlns:ds="http://schemas.openxmlformats.org/officeDocument/2006/customXml" ds:itemID="{69BFBF72-D29C-4CC9-8D9D-968D3F292B00}"/>
</file>

<file path=customXml/itemProps3.xml><?xml version="1.0" encoding="utf-8"?>
<ds:datastoreItem xmlns:ds="http://schemas.openxmlformats.org/officeDocument/2006/customXml" ds:itemID="{9DD44071-B6EA-4094-A470-A782E5B1B9A8}"/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Bariol</vt:lpstr>
      <vt:lpstr>Calibri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Tuson</dc:creator>
  <cp:lastModifiedBy>Lesley Tuson</cp:lastModifiedBy>
  <cp:revision>1</cp:revision>
  <dcterms:created xsi:type="dcterms:W3CDTF">2021-01-20T19:46:44Z</dcterms:created>
  <dcterms:modified xsi:type="dcterms:W3CDTF">2021-01-21T14:21:14Z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