
<file path=[Content_Types].xml><?xml version="1.0" encoding="utf-8"?>
<Types xmlns="http://schemas.openxmlformats.org/package/2006/content-types">
  <Default Extension="png" ContentType="image/png"/>
  <Default Extension="m4a" ContentType="audio/mp4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Masters/slideMaster1.xml" ContentType="application/vnd.openxmlformats-officedocument.presentationml.slideMaster+xml"/>
  <Override PartName="/ppt/slideLayouts/slideLayout8.xml" ContentType="application/vnd.openxmlformats-officedocument.presentationml.slideLayout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1.xml" ContentType="application/vnd.openxmlformats-officedocument.them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ableStyles.xml" ContentType="application/vnd.openxmlformats-officedocument.presentationml.tableStyles+xml"/>
  <Override PartName="/docProps/core.xml" ContentType="application/vnd.openxmlformats-package.core-properties+xml"/>
  <Override PartName="/docProps/app.xml" ContentType="application/vnd.openxmlformats-officedocument.extended-properties+xml"/>
  <Override PartName="/customXml/itemProps2.xml" ContentType="application/vnd.openxmlformats-officedocument.customXmlProperties+xml"/>
  <Override PartName="/customXml/itemProps1.xml" ContentType="application/vnd.openxmlformats-officedocument.customXmlProperties+xml"/>
  <Override PartName="/customXml/itemProps3.xml" ContentType="application/vnd.openxmlformats-officedocument.customXml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60" r:id="rId5"/>
    <p:sldId id="259" r:id="rId6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8959" autoAdjust="0"/>
    <p:restoredTop sz="94660"/>
  </p:normalViewPr>
  <p:slideViewPr>
    <p:cSldViewPr snapToGrid="0">
      <p:cViewPr varScale="1">
        <p:scale>
          <a:sx n="61" d="100"/>
          <a:sy n="61" d="100"/>
        </p:scale>
        <p:origin x="108" y="31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13" Type="http://schemas.openxmlformats.org/officeDocument/2006/relationships/customXml" Target="../customXml/item3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12" Type="http://schemas.openxmlformats.org/officeDocument/2006/relationships/customXml" Target="../customXml/item2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customXml" Target="../customXml/item1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891E1F2-0AB4-4D44-9751-6C1CB84583A1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444CA8FA-98DC-4092-9629-44BC1F3631E7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8DB6D98-61C3-4576-860C-5537F3BA06D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F4A56F-43D4-4AB7-950C-F9141889FC4C}" type="datetimeFigureOut">
              <a:rPr lang="en-GB" smtClean="0"/>
              <a:t>20/01/2021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7C5C17F-73F9-47E0-B905-254A0F5482C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4E573DA-C2B0-45A7-B105-EE40485ABEF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AAE5BC-39B5-44D5-8482-96AF141012E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1281926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5B27278-E640-4D35-A843-3DA2E6C206C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65026D1-3AA9-41C4-A3DF-B6364282C61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BB2320C-1450-4606-94E6-478A05AF880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F4A56F-43D4-4AB7-950C-F9141889FC4C}" type="datetimeFigureOut">
              <a:rPr lang="en-GB" smtClean="0"/>
              <a:t>20/01/2021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DE21511-EFD8-49CE-8B7A-E8B676F97DB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E1EB22A-E9B7-4D77-958A-AE8CC186057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AAE5BC-39B5-44D5-8482-96AF141012E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3972001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0B48686-386E-42BF-838B-0E3B4B3F468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399A31F-3457-4980-B3AE-F99A8FBFC6B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6B23A74-1AE6-4073-B1E0-FD1DB620028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F4A56F-43D4-4AB7-950C-F9141889FC4C}" type="datetimeFigureOut">
              <a:rPr lang="en-GB" smtClean="0"/>
              <a:t>20/01/2021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2E06B60-E26C-4394-9CA7-D119F35A516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F53DA22-8461-4CB2-979D-5414B8F5320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AAE5BC-39B5-44D5-8482-96AF141012E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4398327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1060F2A-5E4C-4103-86AF-E235FDE3566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25EED29-1190-4CFC-A4A6-73396916A64B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CAD4C4FE-CD13-4E96-8C34-AAEA55ABD0B9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5F9A685B-D21D-4362-882E-6EE0D300B6B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F4A56F-43D4-4AB7-950C-F9141889FC4C}" type="datetimeFigureOut">
              <a:rPr lang="en-GB" smtClean="0"/>
              <a:t>20/01/2021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E5B55FA9-5236-40CD-AD01-5E404A703CA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815812F6-ADAB-48B4-8BC3-F17672A6C7E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AAE5BC-39B5-44D5-8482-96AF141012E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5472245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EB42B77-5C32-46CD-A91E-FAAA07DDA9D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396A641C-0968-4266-9F39-05305CA0399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26C78A76-51AD-4FF6-B3D5-54FC81823FB5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183ED322-8CCB-4AB5-8AD4-1FB23EFC5BAD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180FB0BE-3C6B-4CE1-896E-FB846D08AECB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222764E7-B8E5-460B-AD23-7FBAF673970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F4A56F-43D4-4AB7-950C-F9141889FC4C}" type="datetimeFigureOut">
              <a:rPr lang="en-GB" smtClean="0"/>
              <a:t>20/01/2021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ACBAE295-74BC-4309-8561-1350E25A3FD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9766678E-88BE-48FB-BC84-BD42C06030C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AAE5BC-39B5-44D5-8482-96AF141012E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6540391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EE6D0F5-5BD3-40F2-98B6-4FA8FE7D0CA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6BA3C48D-B196-4B31-B376-49ECF1CD9C5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F4A56F-43D4-4AB7-950C-F9141889FC4C}" type="datetimeFigureOut">
              <a:rPr lang="en-GB" smtClean="0"/>
              <a:t>20/01/2021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251FA9C5-6358-4F71-90FC-CB5D8321077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4095B491-B724-4779-AE39-11052D3E660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AAE5BC-39B5-44D5-8482-96AF141012E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839759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8378D64A-F89F-4EFE-91FD-F0A12B964DC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F4A56F-43D4-4AB7-950C-F9141889FC4C}" type="datetimeFigureOut">
              <a:rPr lang="en-GB" smtClean="0"/>
              <a:t>20/01/2021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14E080DD-BFDD-4EF5-B741-3149DF47D7F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7374C71C-964F-478D-8C27-93A984C80A9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AAE5BC-39B5-44D5-8482-96AF141012E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5316593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11AAEAE-CBA6-429A-A5D3-63AB7685D9E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A1E33E6-F041-473F-8319-A4C3D05E196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B7C86885-C23C-43A8-84BB-914B50CC11AE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0A785C69-C225-4237-9D5B-4D7303D763F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F4A56F-43D4-4AB7-950C-F9141889FC4C}" type="datetimeFigureOut">
              <a:rPr lang="en-GB" smtClean="0"/>
              <a:t>20/01/2021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1D4FF2AA-E914-4192-A807-54BA85BCE74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464EE41E-2D2A-4111-A630-8AD11CA9142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AAE5BC-39B5-44D5-8482-96AF141012E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5119295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DB13601-FD49-4BB4-9D62-51DCF5F48FF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FC35594F-8269-4A43-B7CC-F1BA037C183B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89AC57F2-E36C-40B8-8201-C4CB3867B90C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F60CF01-F900-47C6-AB73-363077F8D30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F4A56F-43D4-4AB7-950C-F9141889FC4C}" type="datetimeFigureOut">
              <a:rPr lang="en-GB" smtClean="0"/>
              <a:t>20/01/2021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49EB168D-C5EE-4AB1-B1C0-077A42C0673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96472723-8F5F-4FE1-888B-02BCD3B6D99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AAE5BC-39B5-44D5-8482-96AF141012E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9114531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6AB36F2-428C-42A7-9853-91FCAE9D20C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ADE60386-C065-4967-958C-9BBC615A8C0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6F800CE-6838-4B83-A950-BFEA253DB77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F4A56F-43D4-4AB7-950C-F9141889FC4C}" type="datetimeFigureOut">
              <a:rPr lang="en-GB" smtClean="0"/>
              <a:t>20/01/2021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23DE709-A527-4298-86E9-B77FF93F6FF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0C310DF-BA25-4EA1-BD49-8F8CD052020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AAE5BC-39B5-44D5-8482-96AF141012E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4164071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CB2A68F4-9F05-4DBD-9A71-FBFAF350C4A3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FDF109C2-106C-4C26-8F3D-8D0C7EB573F6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E818AF0-26E3-429D-8E93-4F495DAC446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F4A56F-43D4-4AB7-950C-F9141889FC4C}" type="datetimeFigureOut">
              <a:rPr lang="en-GB" smtClean="0"/>
              <a:t>20/01/2021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47067B5-0E96-40C3-A37B-B973910BA06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70D2144-2EB6-49FD-885D-AA0FFBF80BC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AAE5BC-39B5-44D5-8482-96AF141012E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5266122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0B83BD54-8B80-4CAC-A97F-508A9E300A1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AE9F2BBC-9178-485D-85B2-23F916C992B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EFF049A-875B-456E-8D46-CA89DC65BDE9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9F4A56F-43D4-4AB7-950C-F9141889FC4C}" type="datetimeFigureOut">
              <a:rPr lang="en-GB" smtClean="0"/>
              <a:t>20/01/2021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BE19EB4-1979-4F37-84B6-65ECCBF99F0A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339EA76-0060-4E66-8448-685CEFB0D36A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1AAE5BC-39B5-44D5-8482-96AF141012E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3324272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audio" Target="../media/media1.m4a"/><Relationship Id="rId1" Type="http://schemas.microsoft.com/office/2007/relationships/media" Target="../media/media1.m4a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2.m4a"/><Relationship Id="rId1" Type="http://schemas.microsoft.com/office/2007/relationships/media" Target="../media/media2.m4a"/><Relationship Id="rId4" Type="http://schemas.openxmlformats.org/officeDocument/2006/relationships/image" Target="../media/image1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3.m4a"/><Relationship Id="rId1" Type="http://schemas.microsoft.com/office/2007/relationships/media" Target="../media/media3.m4a"/><Relationship Id="rId4" Type="http://schemas.openxmlformats.org/officeDocument/2006/relationships/image" Target="../media/image1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audio" Target="../media/media4.m4a"/><Relationship Id="rId1" Type="http://schemas.microsoft.com/office/2007/relationships/media" Target="../media/media4.m4a"/><Relationship Id="rId4" Type="http://schemas.openxmlformats.org/officeDocument/2006/relationships/image" Target="../media/image1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5.m4a"/><Relationship Id="rId1" Type="http://schemas.microsoft.com/office/2007/relationships/media" Target="../media/media5.m4a"/><Relationship Id="rId4" Type="http://schemas.openxmlformats.org/officeDocument/2006/relationships/image" Target="../media/image1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FAE18E7-7016-4FFA-88B2-B5732E461B9D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182414" y="129135"/>
            <a:ext cx="9485586" cy="2387600"/>
          </a:xfrm>
        </p:spPr>
        <p:txBody>
          <a:bodyPr/>
          <a:lstStyle/>
          <a:p>
            <a:r>
              <a:rPr lang="en-GB" dirty="0"/>
              <a:t>Week 4 ICT Instructions Year 6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44D1AE7F-8306-4993-A2F1-5C4F48671D75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>
            <a:normAutofit/>
          </a:bodyPr>
          <a:lstStyle/>
          <a:p>
            <a:r>
              <a:rPr lang="en-GB" sz="3200" b="1" dirty="0"/>
              <a:t>L.I. to create your own graph from data provided but which you need to input into the spreadsheet</a:t>
            </a:r>
            <a:endParaRPr lang="en-GB" sz="3200" dirty="0"/>
          </a:p>
        </p:txBody>
      </p:sp>
      <p:pic>
        <p:nvPicPr>
          <p:cNvPr id="5" name="Recorded Sound">
            <a:hlinkClick r:id="" action="ppaction://media"/>
            <a:extLst>
              <a:ext uri="{FF2B5EF4-FFF2-40B4-BE49-F238E27FC236}">
                <a16:creationId xmlns:a16="http://schemas.microsoft.com/office/drawing/2014/main" id="{A49B075F-609E-4598-B225-88770CAC9755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5791200" y="31242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1116853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7042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86FD744-5A63-437A-9543-5426530DC44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We are going to create a graph which answers the question…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3980DC7-4DEA-4EF9-87B1-CEE87317BC1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 dirty="0"/>
          </a:p>
          <a:p>
            <a:r>
              <a:rPr lang="en-GB" sz="4800" dirty="0"/>
              <a:t>Do lighter cats sleep more?</a:t>
            </a:r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</p:txBody>
      </p:sp>
      <p:pic>
        <p:nvPicPr>
          <p:cNvPr id="12" name="Recorded Sound">
            <a:hlinkClick r:id="" action="ppaction://media"/>
            <a:extLst>
              <a:ext uri="{FF2B5EF4-FFF2-40B4-BE49-F238E27FC236}">
                <a16:creationId xmlns:a16="http://schemas.microsoft.com/office/drawing/2014/main" id="{2B4CC336-26B6-40D6-A796-C36EA43108D0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5791200" y="31242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8194391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6361" fill="hold"/>
                                        <p:tgtEl>
                                          <p:spTgt spid="1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2"/>
                </p:tgtEl>
              </p:cMediaNode>
            </p:audio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Content Placeholder 3">
            <a:extLst>
              <a:ext uri="{FF2B5EF4-FFF2-40B4-BE49-F238E27FC236}">
                <a16:creationId xmlns:a16="http://schemas.microsoft.com/office/drawing/2014/main" id="{31B2F949-A217-43B7-9901-200AAAA686B8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878254167"/>
              </p:ext>
            </p:extLst>
          </p:nvPr>
        </p:nvGraphicFramePr>
        <p:xfrm>
          <a:off x="1511368" y="1404746"/>
          <a:ext cx="9169266" cy="4098800"/>
        </p:xfrm>
        <a:graphic>
          <a:graphicData uri="http://schemas.openxmlformats.org/drawingml/2006/table">
            <a:tbl>
              <a:tblPr firstRow="1" firstCol="1" lastRow="1" lastCol="1" bandRow="1" bandCol="1">
                <a:noFill/>
                <a:tableStyleId>{5C22544A-7EE6-4342-B048-85BDC9FD1C3A}</a:tableStyleId>
              </a:tblPr>
              <a:tblGrid>
                <a:gridCol w="4307402">
                  <a:extLst>
                    <a:ext uri="{9D8B030D-6E8A-4147-A177-3AD203B41FA5}">
                      <a16:colId xmlns:a16="http://schemas.microsoft.com/office/drawing/2014/main" val="2931466809"/>
                    </a:ext>
                  </a:extLst>
                </a:gridCol>
                <a:gridCol w="4861864">
                  <a:extLst>
                    <a:ext uri="{9D8B030D-6E8A-4147-A177-3AD203B41FA5}">
                      <a16:colId xmlns:a16="http://schemas.microsoft.com/office/drawing/2014/main" val="4047348653"/>
                    </a:ext>
                  </a:extLst>
                </a:gridCol>
              </a:tblGrid>
              <a:tr h="804672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GB" sz="3300" b="0" kern="100" cap="none" spc="0">
                          <a:solidFill>
                            <a:schemeClr val="tx1"/>
                          </a:solidFill>
                          <a:effectLst/>
                        </a:rPr>
                        <a:t>Cats</a:t>
                      </a:r>
                      <a:endParaRPr lang="en-GB" sz="3300" b="0" kern="100" cap="none" spc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Bitstream Vera Sans"/>
                      </a:endParaRPr>
                    </a:p>
                  </a:txBody>
                  <a:tcPr marL="0" marR="141446" marT="37719" marB="188595" anchor="b">
                    <a:lnL w="12700" cmpd="sng">
                      <a:noFill/>
                    </a:lnL>
                    <a:lnR w="12700" cmpd="sng">
                      <a:noFill/>
                    </a:lnR>
                    <a:lnT w="9525" cap="flat" cmpd="sng" algn="ctr">
                      <a:noFill/>
                      <a:prstDash val="solid"/>
                    </a:lnT>
                    <a:lnB w="38100" cmpd="sng"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en-GB" sz="3300" b="0" kern="100" cap="none" spc="0">
                          <a:solidFill>
                            <a:schemeClr val="tx1"/>
                          </a:solidFill>
                          <a:effectLst/>
                        </a:rPr>
                        <a:t>Amount of Sleep in hours</a:t>
                      </a:r>
                      <a:endParaRPr lang="en-GB" sz="3300" b="0" kern="100" cap="none" spc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Bitstream Vera Sans"/>
                      </a:endParaRPr>
                    </a:p>
                  </a:txBody>
                  <a:tcPr marL="0" marR="141446" marT="37719" marB="188595" anchor="b">
                    <a:lnL w="12700" cmpd="sng">
                      <a:noFill/>
                    </a:lnL>
                    <a:lnR w="12700" cmpd="sng">
                      <a:noFill/>
                    </a:lnR>
                    <a:lnT w="9525" cap="flat" cmpd="sng" algn="ctr">
                      <a:noFill/>
                      <a:prstDash val="solid"/>
                    </a:lnT>
                    <a:lnB w="38100" cmpd="sng"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512474314"/>
                  </a:ext>
                </a:extLst>
              </a:tr>
              <a:tr h="823532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GB" sz="3300" b="0" kern="100" cap="none" spc="0">
                          <a:solidFill>
                            <a:schemeClr val="tx1"/>
                          </a:solidFill>
                          <a:effectLst/>
                        </a:rPr>
                        <a:t>Freckle 3.1kg</a:t>
                      </a:r>
                      <a:endParaRPr lang="en-GB" sz="3300" b="0" kern="100" cap="none" spc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Bitstream Vera Sans"/>
                      </a:endParaRPr>
                    </a:p>
                  </a:txBody>
                  <a:tcPr marL="0" marR="141446" marT="56579" marB="188595"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38100" cmpd="sng">
                      <a:noFill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en-GB" sz="2500" b="1" kern="100" cap="none" spc="0">
                          <a:solidFill>
                            <a:schemeClr val="tx1"/>
                          </a:solidFill>
                          <a:effectLst/>
                        </a:rPr>
                        <a:t>12</a:t>
                      </a:r>
                      <a:endParaRPr lang="en-GB" sz="2500" b="1" kern="100" cap="none" spc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Bitstream Vera Sans"/>
                      </a:endParaRPr>
                    </a:p>
                  </a:txBody>
                  <a:tcPr marL="0" marR="141446" marT="56579" marB="188595"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38100" cmpd="sng">
                      <a:noFill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691640771"/>
                  </a:ext>
                </a:extLst>
              </a:tr>
              <a:tr h="823532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GB" sz="3300" b="0" kern="100" cap="none" spc="0" dirty="0">
                          <a:solidFill>
                            <a:schemeClr val="tx1"/>
                          </a:solidFill>
                          <a:effectLst/>
                        </a:rPr>
                        <a:t>Herman 3.6kg</a:t>
                      </a:r>
                      <a:endParaRPr lang="en-GB" sz="3300" b="0" kern="100" cap="none" spc="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Bitstream Vera Sans"/>
                      </a:endParaRPr>
                    </a:p>
                  </a:txBody>
                  <a:tcPr marL="0" marR="141446" marT="56579" marB="188595"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</a:lnT>
                    <a:lnB w="12700" cmpd="sng">
                      <a:noFill/>
                      <a:prstDash val="soli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en-GB" sz="2500" b="1" kern="100" cap="none" spc="0">
                          <a:solidFill>
                            <a:schemeClr val="tx1"/>
                          </a:solidFill>
                          <a:effectLst/>
                        </a:rPr>
                        <a:t>11</a:t>
                      </a:r>
                      <a:endParaRPr lang="en-GB" sz="2500" b="1" kern="100" cap="none" spc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Bitstream Vera Sans"/>
                      </a:endParaRPr>
                    </a:p>
                  </a:txBody>
                  <a:tcPr marL="0" marR="141446" marT="56579" marB="188595"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</a:lnT>
                    <a:lnB w="12700" cmpd="sng">
                      <a:noFill/>
                      <a:prstDash val="soli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95866169"/>
                  </a:ext>
                </a:extLst>
              </a:tr>
              <a:tr h="823532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GB" sz="3300" b="0" kern="100" cap="none" spc="0">
                          <a:solidFill>
                            <a:schemeClr val="tx1"/>
                          </a:solidFill>
                          <a:effectLst/>
                        </a:rPr>
                        <a:t>Poppy 4.1kg</a:t>
                      </a:r>
                      <a:endParaRPr lang="en-GB" sz="3300" b="0" kern="100" cap="none" spc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Bitstream Vera Sans"/>
                      </a:endParaRPr>
                    </a:p>
                  </a:txBody>
                  <a:tcPr marL="0" marR="141446" marT="56579" marB="188595"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12700" cmpd="sng">
                      <a:noFill/>
                      <a:prstDash val="soli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en-GB" sz="2500" b="1" kern="100" cap="none" spc="0">
                          <a:solidFill>
                            <a:schemeClr val="tx1"/>
                          </a:solidFill>
                          <a:effectLst/>
                        </a:rPr>
                        <a:t>9</a:t>
                      </a:r>
                      <a:endParaRPr lang="en-GB" sz="2500" b="1" kern="100" cap="none" spc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Bitstream Vera Sans"/>
                      </a:endParaRPr>
                    </a:p>
                  </a:txBody>
                  <a:tcPr marL="0" marR="141446" marT="56579" marB="188595"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12700" cmpd="sng">
                      <a:noFill/>
                      <a:prstDash val="soli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366346789"/>
                  </a:ext>
                </a:extLst>
              </a:tr>
              <a:tr h="773240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GB" sz="3300" b="0" kern="100" cap="none" spc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Tiddles 4.3kg</a:t>
                      </a:r>
                    </a:p>
                  </a:txBody>
                  <a:tcPr marL="0" marR="94298" marT="37719" marB="282893"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</a:lnT>
                    <a:lnB w="12700" cmpd="sng">
                      <a:noFill/>
                      <a:prstDash val="soli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en-GB" sz="3300" b="0" kern="100" cap="none" spc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8</a:t>
                      </a:r>
                    </a:p>
                  </a:txBody>
                  <a:tcPr marL="0" marR="94298" marT="37719" marB="282893"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</a:lnT>
                    <a:lnB w="12700" cmpd="sng">
                      <a:noFill/>
                      <a:prstDash val="soli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727989717"/>
                  </a:ext>
                </a:extLst>
              </a:tr>
            </a:tbl>
          </a:graphicData>
        </a:graphic>
      </p:graphicFrame>
      <p:pic>
        <p:nvPicPr>
          <p:cNvPr id="5" name="Recorded Sound">
            <a:hlinkClick r:id="" action="ppaction://media"/>
            <a:extLst>
              <a:ext uri="{FF2B5EF4-FFF2-40B4-BE49-F238E27FC236}">
                <a16:creationId xmlns:a16="http://schemas.microsoft.com/office/drawing/2014/main" id="{BE72CF09-6DC1-4623-94EE-01F515770A36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5791200" y="31242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9651296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811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4FA2EEF-EE26-4207-8611-A9C114F65E3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16540" y="768349"/>
            <a:ext cx="10515600" cy="1500188"/>
          </a:xfrm>
        </p:spPr>
        <p:txBody>
          <a:bodyPr/>
          <a:lstStyle/>
          <a:p>
            <a:pPr algn="ctr"/>
            <a:r>
              <a:rPr lang="en-GB" dirty="0"/>
              <a:t>Task 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8F8B8965-2151-4405-955A-62EF61F8D99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2664372"/>
            <a:ext cx="10515600" cy="3425279"/>
          </a:xfrm>
        </p:spPr>
        <p:txBody>
          <a:bodyPr>
            <a:normAutofit/>
          </a:bodyPr>
          <a:lstStyle/>
          <a:p>
            <a:r>
              <a:rPr lang="en-GB" dirty="0">
                <a:solidFill>
                  <a:schemeClr val="tx1"/>
                </a:solidFill>
              </a:rPr>
              <a:t>Can you enter the data into a spreadsheet and create a graph? Remember the graph must show the information clearly and be correctly labelled. Here are 2 tips to help you.</a:t>
            </a:r>
          </a:p>
          <a:p>
            <a:r>
              <a:rPr lang="en-GB" i="1" dirty="0"/>
              <a:t>I have chosen to put the weights alongside the cats in the first column. This means they will become part of the labels of the bars or columns.</a:t>
            </a:r>
          </a:p>
          <a:p>
            <a:r>
              <a:rPr lang="en-GB" i="1" dirty="0"/>
              <a:t>I have not written hours in next to the sleep amounts (Spreadsheets treat cells as number cells or text cells, any letters in a cell means the spreadsheet thinks it is a text cell and will ignore the numbers)</a:t>
            </a:r>
          </a:p>
          <a:p>
            <a:endParaRPr lang="en-GB" dirty="0">
              <a:solidFill>
                <a:schemeClr val="tx1"/>
              </a:solidFill>
            </a:endParaRPr>
          </a:p>
        </p:txBody>
      </p:sp>
      <p:pic>
        <p:nvPicPr>
          <p:cNvPr id="5" name="Recorded Sound">
            <a:hlinkClick r:id="" action="ppaction://media"/>
            <a:extLst>
              <a:ext uri="{FF2B5EF4-FFF2-40B4-BE49-F238E27FC236}">
                <a16:creationId xmlns:a16="http://schemas.microsoft.com/office/drawing/2014/main" id="{3B0B8B3D-5815-4A57-BC1B-4C6903442BC2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5791200" y="31242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9126611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66175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81DCDA7-BBDF-4BC5-8AA5-761FF9AA975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dirty="0"/>
              <a:t>Extension Task….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C77652A-7FF3-41F3-A1F2-08D114B9F66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GB" dirty="0">
                <a:solidFill>
                  <a:schemeClr val="tx1"/>
                </a:solidFill>
              </a:rPr>
              <a:t>Can you make up your own survey? This could be a simple question you ask your family e.g. their favourite food or animal and create a  graph from it. Remember again the graph must show the information clearly and be labelled correctly (both axis and a title). </a:t>
            </a:r>
          </a:p>
          <a:p>
            <a:endParaRPr lang="en-GB" dirty="0"/>
          </a:p>
          <a:p>
            <a:endParaRPr lang="en-GB" dirty="0"/>
          </a:p>
          <a:p>
            <a:endParaRPr lang="en-GB" dirty="0"/>
          </a:p>
        </p:txBody>
      </p:sp>
      <p:pic>
        <p:nvPicPr>
          <p:cNvPr id="5" name="Recorded Sound">
            <a:hlinkClick r:id="" action="ppaction://media"/>
            <a:extLst>
              <a:ext uri="{FF2B5EF4-FFF2-40B4-BE49-F238E27FC236}">
                <a16:creationId xmlns:a16="http://schemas.microsoft.com/office/drawing/2014/main" id="{E3CDF0F5-A439-4D50-B699-31A42F3F49D7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5791200" y="31242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4518838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52223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04415E8F4B35A04CB5D92736A1574110" ma:contentTypeVersion="12" ma:contentTypeDescription="Create a new document." ma:contentTypeScope="" ma:versionID="28fb5482c68460a17361afbb22101408">
  <xsd:schema xmlns:xsd="http://www.w3.org/2001/XMLSchema" xmlns:xs="http://www.w3.org/2001/XMLSchema" xmlns:p="http://schemas.microsoft.com/office/2006/metadata/properties" xmlns:ns2="2f1b26f6-7691-4ab4-a457-b49516d0f036" xmlns:ns3="11911484-a9ac-4f3c-900d-41e99c12edf0" targetNamespace="http://schemas.microsoft.com/office/2006/metadata/properties" ma:root="true" ma:fieldsID="8cd6f30bd5f89bb896aa9d005f2258aa" ns2:_="" ns3:_="">
    <xsd:import namespace="2f1b26f6-7691-4ab4-a457-b49516d0f036"/>
    <xsd:import namespace="11911484-a9ac-4f3c-900d-41e99c12edf0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DateTaken" minOccurs="0"/>
                <xsd:element ref="ns2:MediaServiceAutoTags" minOccurs="0"/>
                <xsd:element ref="ns2:MediaServiceAutoKeyPoints" minOccurs="0"/>
                <xsd:element ref="ns2:MediaServiceKeyPoints" minOccurs="0"/>
                <xsd:element ref="ns2:MediaServiceOCR" minOccurs="0"/>
                <xsd:element ref="ns2:MediaServiceGenerationTime" minOccurs="0"/>
                <xsd:element ref="ns2:MediaServiceEventHashCode" minOccurs="0"/>
                <xsd:element ref="ns3:SharedWithUsers" minOccurs="0"/>
                <xsd:element ref="ns3:SharedWithDetails" minOccurs="0"/>
                <xsd:element ref="ns2:MediaServiceLocation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2f1b26f6-7691-4ab4-a457-b49516d0f036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description="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description="" ma:hidden="true" ma:internalName="MediaServiceFastMetadata" ma:readOnly="true">
      <xsd:simpleType>
        <xsd:restriction base="dms:Note"/>
      </xsd:simpleType>
    </xsd:element>
    <xsd:element name="MediaServiceDateTaken" ma:index="10" nillable="true" ma:displayName="MediaServiceDateTaken" ma:description="" ma:hidden="true" ma:internalName="MediaServiceDateTaken" ma:readOnly="true">
      <xsd:simpleType>
        <xsd:restriction base="dms:Text"/>
      </xsd:simpleType>
    </xsd:element>
    <xsd:element name="MediaServiceAutoTags" ma:index="11" nillable="true" ma:displayName="MediaServiceAutoTags" ma:description="" ma:internalName="MediaServiceAutoTags" ma:readOnly="true">
      <xsd:simpleType>
        <xsd:restriction base="dms:Text"/>
      </xsd:simpleType>
    </xsd:element>
    <xsd:element name="MediaServiceAutoKeyPoints" ma:index="12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3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OCR" ma:index="14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5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6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Location" ma:index="19" nillable="true" ma:displayName="Location" ma:internalName="MediaServiceLocation" ma:readOnly="true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11911484-a9ac-4f3c-900d-41e99c12edf0" elementFormDefault="qualified">
    <xsd:import namespace="http://schemas.microsoft.com/office/2006/documentManagement/types"/>
    <xsd:import namespace="http://schemas.microsoft.com/office/infopath/2007/PartnerControls"/>
    <xsd:element name="SharedWithUsers" ma:index="17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8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Props1.xml><?xml version="1.0" encoding="utf-8"?>
<ds:datastoreItem xmlns:ds="http://schemas.openxmlformats.org/officeDocument/2006/customXml" ds:itemID="{D233C119-A805-48FC-A14E-6D867C5C6909}"/>
</file>

<file path=customXml/itemProps2.xml><?xml version="1.0" encoding="utf-8"?>
<ds:datastoreItem xmlns:ds="http://schemas.openxmlformats.org/officeDocument/2006/customXml" ds:itemID="{67DDFD44-66F6-4866-BF05-5A513DDB5E53}"/>
</file>

<file path=customXml/itemProps3.xml><?xml version="1.0" encoding="utf-8"?>
<ds:datastoreItem xmlns:ds="http://schemas.openxmlformats.org/officeDocument/2006/customXml" ds:itemID="{D7A0D9AA-6FEF-4A38-8CC5-CDB8F35206AA}"/>
</file>

<file path=docProps/app.xml><?xml version="1.0" encoding="utf-8"?>
<Properties xmlns="http://schemas.openxmlformats.org/officeDocument/2006/extended-properties" xmlns:vt="http://schemas.openxmlformats.org/officeDocument/2006/docPropsVTypes">
  <TotalTime>23</TotalTime>
  <Words>227</Words>
  <Application>Microsoft Office PowerPoint</Application>
  <PresentationFormat>Widescreen</PresentationFormat>
  <Paragraphs>25</Paragraphs>
  <Slides>5</Slides>
  <Notes>0</Notes>
  <HiddenSlides>0</HiddenSlides>
  <MMClips>5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5</vt:i4>
      </vt:variant>
    </vt:vector>
  </HeadingPairs>
  <TitlesOfParts>
    <vt:vector size="10" baseType="lpstr">
      <vt:lpstr>Arial</vt:lpstr>
      <vt:lpstr>Calibri</vt:lpstr>
      <vt:lpstr>Calibri Light</vt:lpstr>
      <vt:lpstr>Times New Roman</vt:lpstr>
      <vt:lpstr>Office Theme</vt:lpstr>
      <vt:lpstr>Week 4 ICT Instructions Year 6</vt:lpstr>
      <vt:lpstr>We are going to create a graph which answers the question…</vt:lpstr>
      <vt:lpstr>PowerPoint Presentation</vt:lpstr>
      <vt:lpstr>Task </vt:lpstr>
      <vt:lpstr>Extension Task….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Week 4 ICT Instructions Year 6</dc:title>
  <dc:creator>E Dawson</dc:creator>
  <cp:lastModifiedBy>E Dawson</cp:lastModifiedBy>
  <cp:revision>3</cp:revision>
  <dcterms:created xsi:type="dcterms:W3CDTF">2021-01-20T13:47:25Z</dcterms:created>
  <dcterms:modified xsi:type="dcterms:W3CDTF">2021-01-20T14:11:21Z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0x01010004415E8F4B35A04CB5D92736A1574110</vt:lpwstr>
  </property>
</Properties>
</file>