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334" r:id="rId11"/>
    <p:sldId id="297" r:id="rId12"/>
    <p:sldId id="308" r:id="rId13"/>
    <p:sldId id="335" r:id="rId14"/>
    <p:sldId id="299" r:id="rId15"/>
    <p:sldId id="336" r:id="rId16"/>
    <p:sldId id="337" r:id="rId17"/>
    <p:sldId id="338" r:id="rId18"/>
    <p:sldId id="339" r:id="rId19"/>
    <p:sldId id="306" r:id="rId20"/>
    <p:sldId id="340" r:id="rId21"/>
    <p:sldId id="301" r:id="rId22"/>
    <p:sldId id="317" r:id="rId23"/>
    <p:sldId id="341" r:id="rId24"/>
    <p:sldId id="344" r:id="rId25"/>
    <p:sldId id="345" r:id="rId26"/>
    <p:sldId id="313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47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17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8.png"/><Relationship Id="rId9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7" Type="http://schemas.openxmlformats.org/officeDocument/2006/relationships/image" Target="../media/image31.png"/><Relationship Id="rId12" Type="http://schemas.openxmlformats.org/officeDocument/2006/relationships/image" Target="../media/image1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9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6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7" Type="http://schemas.openxmlformats.org/officeDocument/2006/relationships/image" Target="../media/image4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6" Type="http://schemas.openxmlformats.org/officeDocument/2006/relationships/image" Target="../media/image36.png"/><Relationship Id="rId5" Type="http://schemas.openxmlformats.org/officeDocument/2006/relationships/image" Target="../media/image40.png"/><Relationship Id="rId9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2.png"/><Relationship Id="rId18" Type="http://schemas.openxmlformats.org/officeDocument/2006/relationships/image" Target="../media/image57.png"/><Relationship Id="rId7" Type="http://schemas.openxmlformats.org/officeDocument/2006/relationships/image" Target="../media/image46.png"/><Relationship Id="rId12" Type="http://schemas.openxmlformats.org/officeDocument/2006/relationships/image" Target="../media/image51.png"/><Relationship Id="rId17" Type="http://schemas.openxmlformats.org/officeDocument/2006/relationships/image" Target="../media/image56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55.png"/><Relationship Id="rId20" Type="http://schemas.openxmlformats.org/officeDocument/2006/relationships/image" Target="../media/image59.png"/><Relationship Id="rId1" Type="http://schemas.openxmlformats.org/officeDocument/2006/relationships/tags" Target="../tags/tag9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5" Type="http://schemas.openxmlformats.org/officeDocument/2006/relationships/image" Target="../media/image54.png"/><Relationship Id="rId10" Type="http://schemas.openxmlformats.org/officeDocument/2006/relationships/image" Target="../media/image49.png"/><Relationship Id="rId19" Type="http://schemas.openxmlformats.org/officeDocument/2006/relationships/image" Target="../media/image58.png"/><Relationship Id="rId9" Type="http://schemas.openxmlformats.org/officeDocument/2006/relationships/image" Target="../media/image48.png"/><Relationship Id="rId14" Type="http://schemas.openxmlformats.org/officeDocument/2006/relationships/image" Target="../media/image5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6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image" Target="../media/image6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99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3772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Match the equivalent fractions, decimals and      	percentages.		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Write the decimal that is      less than 100%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136468" y="1518612"/>
                <a:ext cx="1796070" cy="776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20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6468" y="1518612"/>
                <a:ext cx="1796070" cy="7764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136468" y="2565347"/>
                <a:ext cx="1796070" cy="776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6468" y="2565347"/>
                <a:ext cx="1796070" cy="7764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136468" y="3612082"/>
                <a:ext cx="1796070" cy="776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100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6468" y="3612082"/>
                <a:ext cx="1796070" cy="7764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3904174" y="1675994"/>
            <a:ext cx="1796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0.03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04174" y="2722729"/>
            <a:ext cx="1796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0.15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904174" y="3816166"/>
            <a:ext cx="1796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0.5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864559" y="1675993"/>
            <a:ext cx="1796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3%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64559" y="2692933"/>
            <a:ext cx="1796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50%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864559" y="3806877"/>
            <a:ext cx="1796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068489" y="5126190"/>
                <a:ext cx="1796070" cy="776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10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8489" y="5126190"/>
                <a:ext cx="1796070" cy="7764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295454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3772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Match the equivalent fractions, decimals and      	percentages.		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Write the decimal that is      less than 100%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136468" y="1518612"/>
                <a:ext cx="1796070" cy="776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20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6468" y="1518612"/>
                <a:ext cx="1796070" cy="7764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136468" y="2565347"/>
                <a:ext cx="1796070" cy="776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6468" y="2565347"/>
                <a:ext cx="1796070" cy="7764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136468" y="3612082"/>
                <a:ext cx="1796070" cy="776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100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6468" y="3612082"/>
                <a:ext cx="1796070" cy="7764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3904174" y="1675994"/>
            <a:ext cx="1796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0.03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04174" y="2722729"/>
            <a:ext cx="1796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0.15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904174" y="3816166"/>
            <a:ext cx="1796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0.5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864559" y="1675993"/>
            <a:ext cx="1796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3%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64559" y="2692933"/>
            <a:ext cx="1796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50%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864559" y="3806877"/>
            <a:ext cx="1796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068489" y="5126190"/>
                <a:ext cx="1796070" cy="776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10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8489" y="5126190"/>
                <a:ext cx="1796070" cy="7764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Straight Arrow Connector 6"/>
          <p:cNvCxnSpPr/>
          <p:nvPr/>
        </p:nvCxnSpPr>
        <p:spPr>
          <a:xfrm>
            <a:off x="2364377" y="1933303"/>
            <a:ext cx="1539797" cy="99277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82916" y="1508259"/>
                <a:ext cx="1796070" cy="776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</a:rPr>
                            <m:t>15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</a:rPr>
                            <m:t>100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916" y="1508259"/>
                <a:ext cx="1796070" cy="7764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Straight Arrow Connector 18"/>
          <p:cNvCxnSpPr>
            <a:endCxn id="16" idx="1"/>
          </p:cNvCxnSpPr>
          <p:nvPr/>
        </p:nvCxnSpPr>
        <p:spPr>
          <a:xfrm>
            <a:off x="4576849" y="3154598"/>
            <a:ext cx="1287710" cy="88311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96115" y="2576400"/>
                <a:ext cx="1796070" cy="776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</a:rPr>
                            <m:t>50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</a:rPr>
                            <m:t>100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115" y="2576400"/>
                <a:ext cx="1796070" cy="77643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Straight Arrow Connector 21"/>
          <p:cNvCxnSpPr/>
          <p:nvPr/>
        </p:nvCxnSpPr>
        <p:spPr>
          <a:xfrm>
            <a:off x="2290775" y="3024661"/>
            <a:ext cx="1539797" cy="99277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endCxn id="14" idx="1"/>
          </p:cNvCxnSpPr>
          <p:nvPr/>
        </p:nvCxnSpPr>
        <p:spPr>
          <a:xfrm flipV="1">
            <a:off x="4450806" y="2923766"/>
            <a:ext cx="1413753" cy="116423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endCxn id="10" idx="1"/>
          </p:cNvCxnSpPr>
          <p:nvPr/>
        </p:nvCxnSpPr>
        <p:spPr>
          <a:xfrm flipV="1">
            <a:off x="2283882" y="1906827"/>
            <a:ext cx="1620292" cy="223979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4576849" y="1933303"/>
            <a:ext cx="1316402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7469466" y="5288823"/>
            <a:ext cx="631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0.9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813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1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8306" y="422427"/>
            <a:ext cx="7567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Order the following from smallest to greatest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29614" y="1058863"/>
            <a:ext cx="2142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0.97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527605" y="1058862"/>
                <a:ext cx="214239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95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7605" y="1058862"/>
                <a:ext cx="2142394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578632" y="913212"/>
                <a:ext cx="2142394" cy="7670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8632" y="913212"/>
                <a:ext cx="2142394" cy="76706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7233341"/>
              </p:ext>
            </p:extLst>
          </p:nvPr>
        </p:nvGraphicFramePr>
        <p:xfrm>
          <a:off x="688306" y="1743850"/>
          <a:ext cx="4184070" cy="4297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407">
                  <a:extLst>
                    <a:ext uri="{9D8B030D-6E8A-4147-A177-3AD203B41FA5}">
                      <a16:colId xmlns:a16="http://schemas.microsoft.com/office/drawing/2014/main" val="1760139889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116790519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746583577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629862193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1081121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619039747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53491164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178636238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369299808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604525662"/>
                    </a:ext>
                  </a:extLst>
                </a:gridCol>
              </a:tblGrid>
              <a:tr h="4297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835089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33044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2856902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1854464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5378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1773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777082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6266794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277208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5962989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687778" y="2631919"/>
            <a:ext cx="132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0.97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432661" y="2631918"/>
                <a:ext cx="29366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97 hundredths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2661" y="2631918"/>
                <a:ext cx="2936630" cy="523220"/>
              </a:xfrm>
              <a:prstGeom prst="rect">
                <a:avLst/>
              </a:prstGeom>
              <a:blipFill>
                <a:blip r:embed="rId7"/>
                <a:stretch>
                  <a:fillRect t="-11628" r="-20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687778" y="3362342"/>
            <a:ext cx="132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0.97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591184" y="3247854"/>
                <a:ext cx="1219503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97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1184" y="3247854"/>
                <a:ext cx="1219503" cy="76937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7405909"/>
              </p:ext>
            </p:extLst>
          </p:nvPr>
        </p:nvGraphicFramePr>
        <p:xfrm>
          <a:off x="688306" y="1743850"/>
          <a:ext cx="4184070" cy="4297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407">
                  <a:extLst>
                    <a:ext uri="{9D8B030D-6E8A-4147-A177-3AD203B41FA5}">
                      <a16:colId xmlns:a16="http://schemas.microsoft.com/office/drawing/2014/main" val="1760139889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116790519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746583577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629862193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1081121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619039747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53491164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178636238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369299808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604525662"/>
                    </a:ext>
                  </a:extLst>
                </a:gridCol>
              </a:tblGrid>
              <a:tr h="4297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835089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33044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2856902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1854464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915378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71773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6777082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6266794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277208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596298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617520" y="4409318"/>
                <a:ext cx="29366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97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7520" y="4409318"/>
                <a:ext cx="2936630" cy="523220"/>
              </a:xfrm>
              <a:prstGeom prst="rect">
                <a:avLst/>
              </a:prstGeom>
              <a:blipFill>
                <a:blip r:embed="rId9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4696610" y="4394717"/>
            <a:ext cx="132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0.97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0202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1894430"/>
              </p:ext>
            </p:extLst>
          </p:nvPr>
        </p:nvGraphicFramePr>
        <p:xfrm>
          <a:off x="688306" y="1770772"/>
          <a:ext cx="4184070" cy="4297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407">
                  <a:extLst>
                    <a:ext uri="{9D8B030D-6E8A-4147-A177-3AD203B41FA5}">
                      <a16:colId xmlns:a16="http://schemas.microsoft.com/office/drawing/2014/main" val="1760139889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116790519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746583577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629862193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1081121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619039747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53491164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178636238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369299808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604525662"/>
                    </a:ext>
                  </a:extLst>
                </a:gridCol>
              </a:tblGrid>
              <a:tr h="4297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835089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33044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2856902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1854464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5378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1773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777082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6266794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277208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596298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494207" y="2658840"/>
                <a:ext cx="29366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95 hundredths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4207" y="2658840"/>
                <a:ext cx="2936630" cy="523220"/>
              </a:xfrm>
              <a:prstGeom prst="rect">
                <a:avLst/>
              </a:prstGeom>
              <a:blipFill>
                <a:blip r:embed="rId5"/>
                <a:stretch>
                  <a:fillRect t="-10465" r="-20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687778" y="3389264"/>
                <a:ext cx="132143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95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7778" y="3389264"/>
                <a:ext cx="1321433" cy="523220"/>
              </a:xfrm>
              <a:prstGeom prst="rect">
                <a:avLst/>
              </a:prstGeom>
              <a:blipFill>
                <a:blip r:embed="rId6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591184" y="3274776"/>
                <a:ext cx="1219503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95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1184" y="3274776"/>
                <a:ext cx="1219503" cy="76937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1166502"/>
              </p:ext>
            </p:extLst>
          </p:nvPr>
        </p:nvGraphicFramePr>
        <p:xfrm>
          <a:off x="688306" y="1770772"/>
          <a:ext cx="4184070" cy="4297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407">
                  <a:extLst>
                    <a:ext uri="{9D8B030D-6E8A-4147-A177-3AD203B41FA5}">
                      <a16:colId xmlns:a16="http://schemas.microsoft.com/office/drawing/2014/main" val="1760139889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116790519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746583577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629862193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1081121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619039747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53491164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178636238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369299808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604525662"/>
                    </a:ext>
                  </a:extLst>
                </a:gridCol>
              </a:tblGrid>
              <a:tr h="4297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835089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33044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2856902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1854464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915378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71773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6777082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6266794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277208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596298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286129" y="2642114"/>
                <a:ext cx="214239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95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6129" y="2642114"/>
                <a:ext cx="2142394" cy="523220"/>
              </a:xfrm>
              <a:prstGeom prst="rect">
                <a:avLst/>
              </a:prstGeom>
              <a:blipFill>
                <a:blip r:embed="rId8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688306" y="422427"/>
            <a:ext cx="7567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Order the following from smallest to greatest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329614" y="1058863"/>
            <a:ext cx="2142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0.97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3527605" y="1058862"/>
                <a:ext cx="214239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95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7605" y="1058862"/>
                <a:ext cx="2142394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578632" y="913212"/>
                <a:ext cx="2142394" cy="7670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8632" y="913212"/>
                <a:ext cx="2142394" cy="76706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476282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688306" y="422427"/>
            <a:ext cx="7567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Order the following from smallest to greatest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329614" y="1058863"/>
            <a:ext cx="2142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0.97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3527605" y="1058862"/>
                <a:ext cx="214239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95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7605" y="1058862"/>
                <a:ext cx="2142394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578632" y="913212"/>
                <a:ext cx="2142394" cy="7670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8632" y="913212"/>
                <a:ext cx="2142394" cy="76706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9981919"/>
              </p:ext>
            </p:extLst>
          </p:nvPr>
        </p:nvGraphicFramePr>
        <p:xfrm>
          <a:off x="667512" y="1789530"/>
          <a:ext cx="4184070" cy="4297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407">
                  <a:extLst>
                    <a:ext uri="{9D8B030D-6E8A-4147-A177-3AD203B41FA5}">
                      <a16:colId xmlns:a16="http://schemas.microsoft.com/office/drawing/2014/main" val="1760139889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116790519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746583577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629862193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1081121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619039747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53491164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178636238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369299808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604525662"/>
                    </a:ext>
                  </a:extLst>
                </a:gridCol>
              </a:tblGrid>
              <a:tr h="4297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835089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33044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2856902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1854464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5378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1773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777082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6266794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277208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596298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5473413" y="2677598"/>
                <a:ext cx="29366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75 hundredths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3413" y="2677598"/>
                <a:ext cx="2936630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570390" y="3293534"/>
                <a:ext cx="1219503" cy="7660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75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0390" y="3293534"/>
                <a:ext cx="1219503" cy="76604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50166"/>
              </p:ext>
            </p:extLst>
          </p:nvPr>
        </p:nvGraphicFramePr>
        <p:xfrm>
          <a:off x="667512" y="1789530"/>
          <a:ext cx="4184070" cy="4297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407">
                  <a:extLst>
                    <a:ext uri="{9D8B030D-6E8A-4147-A177-3AD203B41FA5}">
                      <a16:colId xmlns:a16="http://schemas.microsoft.com/office/drawing/2014/main" val="1760139889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116790519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746583577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629862193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1081121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619039747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53491164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178636238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369299808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604525662"/>
                    </a:ext>
                  </a:extLst>
                </a:gridCol>
              </a:tblGrid>
              <a:tr h="4297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835089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33044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2856902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1854464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915378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71773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6777082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6266794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277208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596298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4326301" y="2474704"/>
                <a:ext cx="2142394" cy="7670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6301" y="2474704"/>
                <a:ext cx="2142394" cy="76706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Straight Connector 22"/>
          <p:cNvCxnSpPr>
            <a:endCxn id="21" idx="3"/>
          </p:cNvCxnSpPr>
          <p:nvPr/>
        </p:nvCxnSpPr>
        <p:spPr>
          <a:xfrm>
            <a:off x="667512" y="3938140"/>
            <a:ext cx="418407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endCxn id="21" idx="0"/>
          </p:cNvCxnSpPr>
          <p:nvPr/>
        </p:nvCxnSpPr>
        <p:spPr>
          <a:xfrm flipV="1">
            <a:off x="2759547" y="1789530"/>
            <a:ext cx="0" cy="428997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4326301" y="3323759"/>
                <a:ext cx="2142394" cy="7670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6301" y="3323759"/>
                <a:ext cx="2142394" cy="76706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195044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111E-6 L -0.02239 0.51111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8" y="2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59259E-6 L 0.22656 0.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19" y="2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59259E-6 L 0.47257 0.5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28" y="2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9" grpId="0"/>
      <p:bldP spid="20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8033746"/>
              </p:ext>
            </p:extLst>
          </p:nvPr>
        </p:nvGraphicFramePr>
        <p:xfrm>
          <a:off x="2848895" y="2282210"/>
          <a:ext cx="3825970" cy="3356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25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825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825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825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825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825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825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825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825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825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33564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33564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33564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33564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33564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33564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33564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33564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33564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33564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83686" y="492552"/>
            <a:ext cx="7093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Order the following from smallest to greatest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00048" y="1328952"/>
            <a:ext cx="1100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0.62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024395" y="1328952"/>
                <a:ext cx="11979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59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4395" y="1328952"/>
                <a:ext cx="1197991" cy="523220"/>
              </a:xfrm>
              <a:prstGeom prst="rect">
                <a:avLst/>
              </a:prstGeom>
              <a:blipFill>
                <a:blip r:embed="rId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510663" y="1194496"/>
                <a:ext cx="773722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0663" y="1194496"/>
                <a:ext cx="773722" cy="76937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le 8"/>
          <p:cNvSpPr/>
          <p:nvPr/>
        </p:nvSpPr>
        <p:spPr>
          <a:xfrm>
            <a:off x="800048" y="1214842"/>
            <a:ext cx="2280357" cy="76784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715360" y="1328952"/>
                <a:ext cx="6254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5360" y="1328952"/>
                <a:ext cx="625409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667512" y="2468275"/>
                <a:ext cx="207261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0.62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62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2468275"/>
                <a:ext cx="2072610" cy="523220"/>
              </a:xfrm>
              <a:prstGeom prst="rect">
                <a:avLst/>
              </a:prstGeom>
              <a:blipFill>
                <a:blip r:embed="rId8"/>
                <a:stretch>
                  <a:fillRect l="-88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1504184"/>
              </p:ext>
            </p:extLst>
          </p:nvPr>
        </p:nvGraphicFramePr>
        <p:xfrm>
          <a:off x="2848895" y="2273287"/>
          <a:ext cx="3825970" cy="3356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25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825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825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825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825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825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825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825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825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825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33564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33564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33564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33564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33564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33564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33564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33564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33564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335643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3267" marR="83267" marT="41632" marB="416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cxnSp>
        <p:nvCxnSpPr>
          <p:cNvPr id="13" name="Straight Connector 12"/>
          <p:cNvCxnSpPr/>
          <p:nvPr/>
        </p:nvCxnSpPr>
        <p:spPr>
          <a:xfrm flipV="1">
            <a:off x="3606083" y="2282211"/>
            <a:ext cx="0" cy="335642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4391529" y="2282211"/>
            <a:ext cx="0" cy="335642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5136331" y="2282211"/>
            <a:ext cx="0" cy="335642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5921391" y="2282210"/>
            <a:ext cx="0" cy="335642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038200" y="1364166"/>
                <a:ext cx="14401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800" dirty="0"/>
                  <a:t>60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200" y="1364166"/>
                <a:ext cx="1440193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7302625" y="1358926"/>
            <a:ext cx="1100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0.62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5378580" y="1373089"/>
                <a:ext cx="11979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</a:rPr>
                  <a:t>59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solidFill>
                          <a:schemeClr val="accent1"/>
                        </a:solidFill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8580" y="1373089"/>
                <a:ext cx="1197991" cy="523220"/>
              </a:xfrm>
              <a:prstGeom prst="rect">
                <a:avLst/>
              </a:prstGeom>
              <a:blipFill>
                <a:blip r:embed="rId10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6528903" y="1227439"/>
                <a:ext cx="773722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8903" y="1227439"/>
                <a:ext cx="773722" cy="76937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1138740" y="547746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3057" y="5334774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1255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  <p:bldP spid="11" grpId="1"/>
      <p:bldP spid="17" grpId="0"/>
      <p:bldP spid="17" grpId="1"/>
      <p:bldP spid="18" grpId="0"/>
      <p:bldP spid="19" grpId="0"/>
      <p:bldP spid="20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TextBox 62"/>
          <p:cNvSpPr txBox="1"/>
          <p:nvPr/>
        </p:nvSpPr>
        <p:spPr>
          <a:xfrm>
            <a:off x="5457880" y="681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4" name="Picture 6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133" y="505072"/>
            <a:ext cx="747045" cy="747045"/>
          </a:xfrm>
          <a:prstGeom prst="rect">
            <a:avLst/>
          </a:prstGeom>
        </p:spPr>
      </p:pic>
      <p:cxnSp>
        <p:nvCxnSpPr>
          <p:cNvPr id="33" name="Straight Connector 32"/>
          <p:cNvCxnSpPr/>
          <p:nvPr/>
        </p:nvCxnSpPr>
        <p:spPr>
          <a:xfrm>
            <a:off x="1101610" y="4100956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1093717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1758857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7745121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2423997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3754277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3089137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4419417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5084557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5749697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6414837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7079977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58279" y="4397474"/>
            <a:ext cx="694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525656" y="4351271"/>
            <a:ext cx="466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734687" y="1237055"/>
            <a:ext cx="70931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Place these decimals, percentages and fractions on the number line.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1452337" y="2376681"/>
                <a:ext cx="773722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2337" y="2376681"/>
                <a:ext cx="773722" cy="76937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3447793" y="2580574"/>
            <a:ext cx="1174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90% 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250819" y="2557038"/>
            <a:ext cx="1174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0.75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4074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49" grpId="0"/>
      <p:bldP spid="5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101610" y="4100956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1093717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1758857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7745121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2423997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3754277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3089137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4419417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5084557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5749697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6414837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7079977" y="37800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58279" y="4414910"/>
            <a:ext cx="694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512235" y="4414910"/>
            <a:ext cx="466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734687" y="1237055"/>
            <a:ext cx="70931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Place these decimals, percentages and fractions on the number line.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1452337" y="2376681"/>
                <a:ext cx="773722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2337" y="2376681"/>
                <a:ext cx="773722" cy="76937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3409859" y="2557038"/>
            <a:ext cx="1174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90% 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250819" y="2557038"/>
            <a:ext cx="1174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0.75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1101610" y="3656148"/>
            <a:ext cx="6643511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089137" y="4859525"/>
                <a:ext cx="17782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9137" y="4859525"/>
                <a:ext cx="1778252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4099446" y="4859525"/>
            <a:ext cx="1778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69731" y="5390608"/>
            <a:ext cx="1778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0.1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538184" y="5412570"/>
            <a:ext cx="1778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10%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865604" y="5215999"/>
                <a:ext cx="1778252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5604" y="5215999"/>
                <a:ext cx="1778252" cy="8886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874502" y="4414910"/>
            <a:ext cx="1778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0.1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568409" y="4414910"/>
            <a:ext cx="1778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0.2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218857" y="4414910"/>
            <a:ext cx="1778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0.3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882368" y="4414910"/>
            <a:ext cx="1778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0.4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535166" y="4414910"/>
            <a:ext cx="1778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0.5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4212071" y="4414910"/>
            <a:ext cx="1778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0.6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870893" y="4414910"/>
            <a:ext cx="1778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0.7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537338" y="4414910"/>
            <a:ext cx="1778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0.8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630474" y="4414910"/>
            <a:ext cx="915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0.9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6063499" y="3362178"/>
            <a:ext cx="0" cy="73877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1260950" y="3023149"/>
            <a:ext cx="1174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0.55</a:t>
            </a:r>
          </a:p>
        </p:txBody>
      </p:sp>
      <p:cxnSp>
        <p:nvCxnSpPr>
          <p:cNvPr id="60" name="Straight Arrow Connector 59"/>
          <p:cNvCxnSpPr/>
          <p:nvPr/>
        </p:nvCxnSpPr>
        <p:spPr>
          <a:xfrm>
            <a:off x="4768099" y="3362178"/>
            <a:ext cx="0" cy="73877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3380865" y="2860697"/>
            <a:ext cx="1174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0.9</a:t>
            </a:r>
          </a:p>
        </p:txBody>
      </p:sp>
      <p:cxnSp>
        <p:nvCxnSpPr>
          <p:cNvPr id="66" name="Straight Arrow Connector 65"/>
          <p:cNvCxnSpPr/>
          <p:nvPr/>
        </p:nvCxnSpPr>
        <p:spPr>
          <a:xfrm>
            <a:off x="7079977" y="3362178"/>
            <a:ext cx="0" cy="73877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355420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7 L -0.08455 0.04236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36" y="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6 L 0.32049 0.03078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24" y="1528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7 L 0.33716 0.04259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58" y="2130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5" grpId="1"/>
      <p:bldP spid="62" grpId="0"/>
      <p:bldP spid="62" grpId="1"/>
      <p:bldP spid="65" grpId="0"/>
      <p:bldP spid="65" grpId="1"/>
      <p:bldP spid="26" grpId="0"/>
      <p:bldP spid="26" grpId="1"/>
      <p:bldP spid="27" grpId="0"/>
      <p:bldP spid="27" grpId="1"/>
      <p:bldP spid="30" grpId="0"/>
      <p:bldP spid="30" grpId="1"/>
      <p:bldP spid="31" grpId="0"/>
      <p:bldP spid="31" grpId="1"/>
      <p:bldP spid="32" grpId="0"/>
      <p:bldP spid="32" grpId="1"/>
      <p:bldP spid="41" grpId="0"/>
      <p:bldP spid="42" grpId="0"/>
      <p:bldP spid="44" grpId="0"/>
      <p:bldP spid="50" grpId="0"/>
      <p:bldP spid="51" grpId="0"/>
      <p:bldP spid="53" grpId="0"/>
      <p:bldP spid="56" grpId="0"/>
      <p:bldP spid="57" grpId="0"/>
      <p:bldP spid="58" grpId="0"/>
      <p:bldP spid="59" grpId="0"/>
      <p:bldP spid="59" grpId="1"/>
      <p:bldP spid="61" grpId="0"/>
      <p:bldP spid="61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1940200" y="427213"/>
                <a:ext cx="4952998" cy="12002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Rosie and Dora are comparing   0.6 	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	     11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0200" y="427213"/>
                <a:ext cx="4952998" cy="1200265"/>
              </a:xfrm>
              <a:prstGeom prst="rect">
                <a:avLst/>
              </a:prstGeom>
              <a:blipFill>
                <a:blip r:embed="rId5"/>
                <a:stretch>
                  <a:fillRect t="-4569" r="-3075" b="-60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5" name="Picture 44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761" y="1797636"/>
            <a:ext cx="1624654" cy="2295480"/>
          </a:xfrm>
          <a:prstGeom prst="rect">
            <a:avLst/>
          </a:prstGeom>
        </p:spPr>
      </p:pic>
      <p:pic>
        <p:nvPicPr>
          <p:cNvPr id="46" name="Picture 45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86827" y="3973976"/>
            <a:ext cx="1729948" cy="244424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ounded Rectangular Callout 46"/>
              <p:cNvSpPr/>
              <p:nvPr/>
            </p:nvSpPr>
            <p:spPr>
              <a:xfrm>
                <a:off x="2655277" y="1946031"/>
                <a:ext cx="5372100" cy="2100255"/>
              </a:xfrm>
              <a:prstGeom prst="wedgeRoundRectCallout">
                <a:avLst>
                  <a:gd name="adj1" fmla="val -64303"/>
                  <a:gd name="adj2" fmla="val 13259"/>
                  <a:gd name="adj3" fmla="val 16667"/>
                </a:avLst>
              </a:prstGeom>
              <a:ln w="38100">
                <a:solidFill>
                  <a:srgbClr val="002060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/>
                  <a:t>11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is the largest, because 11 is the biggest number.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is the smallest because 2 is the smallest number.</a:t>
                </a:r>
              </a:p>
            </p:txBody>
          </p:sp>
        </mc:Choice>
        <mc:Fallback xmlns="">
          <p:sp>
            <p:nvSpPr>
              <p:cNvPr id="47" name="Rounded Rectangular Callout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5277" y="1946031"/>
                <a:ext cx="5372100" cy="2100255"/>
              </a:xfrm>
              <a:prstGeom prst="wedgeRoundRectCallout">
                <a:avLst>
                  <a:gd name="adj1" fmla="val -64303"/>
                  <a:gd name="adj2" fmla="val 13259"/>
                  <a:gd name="adj3" fmla="val 16667"/>
                </a:avLst>
              </a:prstGeom>
              <a:blipFill>
                <a:blip r:embed="rId8"/>
                <a:stretch>
                  <a:fillRect t="-285" r="-294" b="-5983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ounded Rectangular Callout 47"/>
          <p:cNvSpPr/>
          <p:nvPr/>
        </p:nvSpPr>
        <p:spPr>
          <a:xfrm>
            <a:off x="800098" y="4673457"/>
            <a:ext cx="5372100" cy="1205242"/>
          </a:xfrm>
          <a:prstGeom prst="wedgeRoundRectCallout">
            <a:avLst>
              <a:gd name="adj1" fmla="val 60411"/>
              <a:gd name="adj2" fmla="val 31911"/>
              <a:gd name="adj3" fmla="val 16667"/>
            </a:avLst>
          </a:prstGeom>
          <a:ln w="38100">
            <a:solidFill>
              <a:schemeClr val="accent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/>
              <a:t>I don’t think that’s right, but I’m not sure how to explain it…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486827" y="11305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26356" y="419924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85914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5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2571766" y="379307"/>
                <a:ext cx="3459768" cy="7693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0.6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     11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1766" y="379307"/>
                <a:ext cx="3459768" cy="769378"/>
              </a:xfrm>
              <a:prstGeom prst="rect">
                <a:avLst/>
              </a:prstGeom>
              <a:blipFill>
                <a:blip r:embed="rId5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1506364" y="2249338"/>
            <a:ext cx="10741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0.6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518101" y="3779512"/>
                <a:ext cx="1074122" cy="7693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8101" y="3779512"/>
                <a:ext cx="1074122" cy="76937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506364" y="5404140"/>
                <a:ext cx="10741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11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6364" y="5404140"/>
                <a:ext cx="1074122" cy="523220"/>
              </a:xfrm>
              <a:prstGeom prst="rect">
                <a:avLst/>
              </a:prstGeom>
              <a:blipFill>
                <a:blip r:embed="rId7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ight Bracket 6"/>
          <p:cNvSpPr/>
          <p:nvPr/>
        </p:nvSpPr>
        <p:spPr>
          <a:xfrm rot="16200000">
            <a:off x="2427441" y="3100650"/>
            <a:ext cx="248207" cy="1016240"/>
          </a:xfrm>
          <a:prstGeom prst="rightBracket">
            <a:avLst>
              <a:gd name="adj" fmla="val 25415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222059" y="3408604"/>
                <a:ext cx="74032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2059" y="3408604"/>
                <a:ext cx="740328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ight Bracket 8"/>
          <p:cNvSpPr/>
          <p:nvPr/>
        </p:nvSpPr>
        <p:spPr>
          <a:xfrm rot="5400000" flipV="1">
            <a:off x="2392335" y="4242671"/>
            <a:ext cx="255272" cy="961930"/>
          </a:xfrm>
          <a:prstGeom prst="rightBracket">
            <a:avLst>
              <a:gd name="adj" fmla="val 25415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196861" y="4437806"/>
                <a:ext cx="55976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6861" y="4437806"/>
                <a:ext cx="559769" cy="461665"/>
              </a:xfrm>
              <a:prstGeom prst="rect">
                <a:avLst/>
              </a:prstGeom>
              <a:blipFill>
                <a:blip r:embed="rId9"/>
                <a:stretch>
                  <a:fillRect t="-10526" r="-16304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2001413" y="2126323"/>
                <a:ext cx="1691044" cy="7692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1413" y="2126323"/>
                <a:ext cx="1691044" cy="76925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966899" y="3758877"/>
                <a:ext cx="1691044" cy="76713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6899" y="3758877"/>
                <a:ext cx="1691044" cy="76713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2155414" y="5224130"/>
                <a:ext cx="1691044" cy="7676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11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5414" y="5224130"/>
                <a:ext cx="1691044" cy="76764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ight Bracket 13"/>
          <p:cNvSpPr/>
          <p:nvPr/>
        </p:nvSpPr>
        <p:spPr>
          <a:xfrm rot="16200000">
            <a:off x="3487006" y="3114577"/>
            <a:ext cx="248207" cy="1016240"/>
          </a:xfrm>
          <a:prstGeom prst="rightBracket">
            <a:avLst>
              <a:gd name="adj" fmla="val 25415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3227416" y="3408604"/>
                <a:ext cx="88936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10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7416" y="3408604"/>
                <a:ext cx="889369" cy="461665"/>
              </a:xfrm>
              <a:prstGeom prst="rect">
                <a:avLst/>
              </a:prstGeom>
              <a:blipFill>
                <a:blip r:embed="rId13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ight Bracket 15"/>
          <p:cNvSpPr/>
          <p:nvPr/>
        </p:nvSpPr>
        <p:spPr>
          <a:xfrm rot="5400000" flipV="1">
            <a:off x="3472056" y="4214509"/>
            <a:ext cx="255272" cy="1039082"/>
          </a:xfrm>
          <a:prstGeom prst="rightBracket">
            <a:avLst>
              <a:gd name="adj" fmla="val 25415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206970" y="4437806"/>
                <a:ext cx="71526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10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6970" y="4437806"/>
                <a:ext cx="715260" cy="461665"/>
              </a:xfrm>
              <a:prstGeom prst="rect">
                <a:avLst/>
              </a:prstGeom>
              <a:blipFill>
                <a:blip r:embed="rId14"/>
                <a:stretch>
                  <a:fillRect t="-10526" r="-12821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3045119" y="3779512"/>
                <a:ext cx="1691044" cy="7693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40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5119" y="3779512"/>
                <a:ext cx="1691044" cy="769378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ight Bracket 18"/>
          <p:cNvSpPr/>
          <p:nvPr/>
        </p:nvSpPr>
        <p:spPr>
          <a:xfrm rot="16200000">
            <a:off x="3464168" y="1518987"/>
            <a:ext cx="248207" cy="1016240"/>
          </a:xfrm>
          <a:prstGeom prst="rightBracket">
            <a:avLst>
              <a:gd name="adj" fmla="val 25415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3199282" y="1840937"/>
                <a:ext cx="94137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10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9282" y="1840937"/>
                <a:ext cx="941378" cy="461665"/>
              </a:xfrm>
              <a:prstGeom prst="rect">
                <a:avLst/>
              </a:prstGeom>
              <a:blipFill>
                <a:blip r:embed="rId1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ight Bracket 20"/>
          <p:cNvSpPr/>
          <p:nvPr/>
        </p:nvSpPr>
        <p:spPr>
          <a:xfrm rot="5400000" flipV="1">
            <a:off x="3483475" y="2531976"/>
            <a:ext cx="255272" cy="1016243"/>
          </a:xfrm>
          <a:prstGeom prst="rightBracket">
            <a:avLst>
              <a:gd name="adj" fmla="val 25415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3230641" y="2783618"/>
                <a:ext cx="71526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10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0641" y="2783618"/>
                <a:ext cx="715260" cy="461665"/>
              </a:xfrm>
              <a:prstGeom prst="rect">
                <a:avLst/>
              </a:prstGeom>
              <a:blipFill>
                <a:blip r:embed="rId17"/>
                <a:stretch>
                  <a:fillRect t="-10667" r="-11966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3034321" y="2126259"/>
                <a:ext cx="1691044" cy="7693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60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4321" y="2126259"/>
                <a:ext cx="1691044" cy="769378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7113104" y="3452326"/>
            <a:ext cx="1100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0.6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189059" y="3466489"/>
                <a:ext cx="11979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</a:rPr>
                  <a:t>11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solidFill>
                          <a:schemeClr val="accent1"/>
                        </a:solidFill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9059" y="3466489"/>
                <a:ext cx="1197991" cy="523220"/>
              </a:xfrm>
              <a:prstGeom prst="rect">
                <a:avLst/>
              </a:prstGeom>
              <a:blipFill>
                <a:blip r:embed="rId19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6339382" y="3320839"/>
                <a:ext cx="773722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9382" y="3320839"/>
                <a:ext cx="773722" cy="769378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331490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 animBg="1"/>
      <p:bldP spid="8" grpId="0"/>
      <p:bldP spid="9" grpId="0" animBg="1"/>
      <p:bldP spid="10" grpId="0"/>
      <p:bldP spid="11" grpId="0"/>
      <p:bldP spid="12" grpId="0"/>
      <p:bldP spid="13" grpId="0"/>
      <p:bldP spid="14" grpId="0" animBg="1"/>
      <p:bldP spid="15" grpId="0"/>
      <p:bldP spid="16" grpId="0" animBg="1"/>
      <p:bldP spid="17" grpId="0"/>
      <p:bldP spid="18" grpId="0"/>
      <p:bldP spid="19" grpId="0" animBg="1"/>
      <p:bldP spid="20" grpId="0"/>
      <p:bldP spid="21" grpId="0" animBg="1"/>
      <p:bldP spid="22" grpId="0"/>
      <p:bldP spid="23" grpId="0"/>
      <p:bldP spid="24" grpId="0"/>
      <p:bldP spid="25" grpId="0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71678" y="634497"/>
            <a:ext cx="77171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Find a percentage to make the statement correct.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22393" y="2477917"/>
            <a:ext cx="1335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948725" y="2356858"/>
                <a:ext cx="482600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8725" y="2356858"/>
                <a:ext cx="482600" cy="76533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3780468" y="2477917"/>
            <a:ext cx="1335532" cy="5232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690159" y="2488311"/>
                <a:ext cx="13355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0159" y="2488311"/>
                <a:ext cx="1335532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923118" y="2488311"/>
                <a:ext cx="13355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3118" y="2488311"/>
                <a:ext cx="1335532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5486580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08194" y="5285455"/>
            <a:ext cx="747045" cy="74704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71678" y="3808511"/>
            <a:ext cx="77171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different percentages can you find?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1384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71678" y="634497"/>
            <a:ext cx="77171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Find a percentage to make the statement correct.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22393" y="2477917"/>
            <a:ext cx="1335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948725" y="2356858"/>
                <a:ext cx="482600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8725" y="2356858"/>
                <a:ext cx="482600" cy="76533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690159" y="2488311"/>
                <a:ext cx="13355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0159" y="2488311"/>
                <a:ext cx="1335532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923118" y="2488311"/>
                <a:ext cx="13355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3118" y="2488311"/>
                <a:ext cx="1335532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571678" y="3808511"/>
            <a:ext cx="77171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different percentages can you find?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22393" y="3102761"/>
            <a:ext cx="1335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20%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590884" y="3102761"/>
            <a:ext cx="1335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25%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806639" y="2466183"/>
            <a:ext cx="1335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21%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690159" y="4694965"/>
            <a:ext cx="1335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22%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025691" y="4694965"/>
            <a:ext cx="1335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23%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61223" y="4694965"/>
            <a:ext cx="1335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24%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DF66BB5-9404-4587-AE16-44198113B45F}"/>
              </a:ext>
            </a:extLst>
          </p:cNvPr>
          <p:cNvSpPr txBox="1"/>
          <p:nvPr/>
        </p:nvSpPr>
        <p:spPr>
          <a:xfrm>
            <a:off x="3780468" y="2477917"/>
            <a:ext cx="1335532" cy="5232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14576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8254660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2|2.7|2.8|4.2|4.9|3.2|4.1|2.3|2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3|4.9|2.6|1|2.5|2.7|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2|1.1|3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2.9|9.6|2.5|1|11.4|4.6|5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3.3|4.7|9.1|3.3|5.6|8.1|4.7|4.8|1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.4|1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6.2|3.2|10.1|1|1.1|3.4|2.3|1.1|11.3|1.7|3.1|1.7|3.3|1.2|5.4|3.5|2.8|1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1.7|11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2.1|2.1|9.3|1.2|1.1|11.3|4.3|22.4|0.9|0.8|1.6|0.9|1|6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4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|9.5|15.3|7.4|1.7|2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purl.org/dc/terms/"/>
    <ds:schemaRef ds:uri="http://purl.org/dc/elements/1.1/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cee99ee9-287b-4f9a-957c-ba5ae7375c9a"/>
    <ds:schemaRef ds:uri="522d4c35-b548-4432-90ae-af4376e1c4b4"/>
  </ds:schemaRefs>
</ds:datastoreItem>
</file>

<file path=customXml/itemProps3.xml><?xml version="1.0" encoding="utf-8"?>
<ds:datastoreItem xmlns:ds="http://schemas.openxmlformats.org/officeDocument/2006/customXml" ds:itemID="{463B92FD-0F51-449C-AC00-1A721C8E5EFF}"/>
</file>

<file path=docProps/app.xml><?xml version="1.0" encoding="utf-8"?>
<Properties xmlns="http://schemas.openxmlformats.org/officeDocument/2006/extended-properties" xmlns:vt="http://schemas.openxmlformats.org/officeDocument/2006/docPropsVTypes">
  <TotalTime>5329</TotalTime>
  <Words>403</Words>
  <Application>Microsoft Office PowerPoint</Application>
  <PresentationFormat>On-screen Show (4:3)</PresentationFormat>
  <Paragraphs>154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1 - 2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Dawson</cp:lastModifiedBy>
  <cp:revision>296</cp:revision>
  <dcterms:created xsi:type="dcterms:W3CDTF">2019-07-05T11:02:13Z</dcterms:created>
  <dcterms:modified xsi:type="dcterms:W3CDTF">2021-01-19T12:51:33Z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