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sldIdLst>
    <p:sldId id="257" r:id="rId5"/>
    <p:sldId id="258" r:id="rId6"/>
    <p:sldId id="260" r:id="rId7"/>
    <p:sldId id="261" r:id="rId8"/>
    <p:sldId id="262" r:id="rId9"/>
    <p:sldId id="263" r:id="rId10"/>
    <p:sldId id="266" r:id="rId11"/>
    <p:sldId id="265"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B64C61-6A12-CE2E-1795-39ACFE9BD248}" v="2" dt="2021-01-19T16:12:12.128"/>
    <p1510:client id="{56548C3C-9C84-54BB-7899-7E1414BA6626}" v="3" dt="2021-01-18T19:07:26.588"/>
    <p1510:client id="{B1620F0A-0A7D-5340-2958-D9BBD2F68FFC}" v="7" dt="2021-01-19T17:01:50.585"/>
    <p1510:client id="{B6CBDF57-0B68-5631-F6ED-A10D5E31A944}" v="1994" dt="2021-01-22T13:45:26.877"/>
    <p1510:client id="{DB12D191-27A9-4E45-B22F-5B6DD6C830C8}" v="4" dt="2021-01-18T18:51:55.8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cy Smith" userId="S::tsmith@stpeters-farnham.surrey.sch.uk::2ba32666-98f6-471f-94c9-57405c6f1c31" providerId="AD" clId="Web-{45B64C61-6A12-CE2E-1795-39ACFE9BD248}"/>
    <pc:docChg chg="modSld">
      <pc:chgData name="Tracy Smith" userId="S::tsmith@stpeters-farnham.surrey.sch.uk::2ba32666-98f6-471f-94c9-57405c6f1c31" providerId="AD" clId="Web-{45B64C61-6A12-CE2E-1795-39ACFE9BD248}" dt="2021-01-19T16:12:12.128" v="1" actId="14100"/>
      <pc:docMkLst>
        <pc:docMk/>
      </pc:docMkLst>
      <pc:sldChg chg="modSp">
        <pc:chgData name="Tracy Smith" userId="S::tsmith@stpeters-farnham.surrey.sch.uk::2ba32666-98f6-471f-94c9-57405c6f1c31" providerId="AD" clId="Web-{45B64C61-6A12-CE2E-1795-39ACFE9BD248}" dt="2021-01-19T16:12:12.128" v="1" actId="14100"/>
        <pc:sldMkLst>
          <pc:docMk/>
          <pc:sldMk cId="2584280759" sldId="257"/>
        </pc:sldMkLst>
        <pc:picChg chg="mod">
          <ac:chgData name="Tracy Smith" userId="S::tsmith@stpeters-farnham.surrey.sch.uk::2ba32666-98f6-471f-94c9-57405c6f1c31" providerId="AD" clId="Web-{45B64C61-6A12-CE2E-1795-39ACFE9BD248}" dt="2021-01-19T16:12:12.128" v="1" actId="14100"/>
          <ac:picMkLst>
            <pc:docMk/>
            <pc:sldMk cId="2584280759" sldId="257"/>
            <ac:picMk id="4" creationId="{10C51275-0D40-41AF-BB7C-FA09012A01AF}"/>
          </ac:picMkLst>
        </pc:picChg>
      </pc:sldChg>
    </pc:docChg>
  </pc:docChgLst>
  <pc:docChgLst>
    <pc:chgData name="Tracy Smith" userId="S::tsmith@stpeters-farnham.surrey.sch.uk::2ba32666-98f6-471f-94c9-57405c6f1c31" providerId="AD" clId="Web-{B1620F0A-0A7D-5340-2958-D9BBD2F68FFC}"/>
    <pc:docChg chg="delSld modSld">
      <pc:chgData name="Tracy Smith" userId="S::tsmith@stpeters-farnham.surrey.sch.uk::2ba32666-98f6-471f-94c9-57405c6f1c31" providerId="AD" clId="Web-{B1620F0A-0A7D-5340-2958-D9BBD2F68FFC}" dt="2021-01-19T17:01:50.585" v="6" actId="14100"/>
      <pc:docMkLst>
        <pc:docMk/>
      </pc:docMkLst>
      <pc:sldChg chg="delSp delAnim">
        <pc:chgData name="Tracy Smith" userId="S::tsmith@stpeters-farnham.surrey.sch.uk::2ba32666-98f6-471f-94c9-57405c6f1c31" providerId="AD" clId="Web-{B1620F0A-0A7D-5340-2958-D9BBD2F68FFC}" dt="2021-01-19T16:48:21.221" v="0"/>
        <pc:sldMkLst>
          <pc:docMk/>
          <pc:sldMk cId="2584280759" sldId="257"/>
        </pc:sldMkLst>
        <pc:picChg chg="del">
          <ac:chgData name="Tracy Smith" userId="S::tsmith@stpeters-farnham.surrey.sch.uk::2ba32666-98f6-471f-94c9-57405c6f1c31" providerId="AD" clId="Web-{B1620F0A-0A7D-5340-2958-D9BBD2F68FFC}" dt="2021-01-19T16:48:21.221" v="0"/>
          <ac:picMkLst>
            <pc:docMk/>
            <pc:sldMk cId="2584280759" sldId="257"/>
            <ac:picMk id="4" creationId="{10C51275-0D40-41AF-BB7C-FA09012A01AF}"/>
          </ac:picMkLst>
        </pc:picChg>
      </pc:sldChg>
      <pc:sldChg chg="delSp delAnim">
        <pc:chgData name="Tracy Smith" userId="S::tsmith@stpeters-farnham.surrey.sch.uk::2ba32666-98f6-471f-94c9-57405c6f1c31" providerId="AD" clId="Web-{B1620F0A-0A7D-5340-2958-D9BBD2F68FFC}" dt="2021-01-19T16:48:29.956" v="1"/>
        <pc:sldMkLst>
          <pc:docMk/>
          <pc:sldMk cId="183243182" sldId="261"/>
        </pc:sldMkLst>
        <pc:picChg chg="del">
          <ac:chgData name="Tracy Smith" userId="S::tsmith@stpeters-farnham.surrey.sch.uk::2ba32666-98f6-471f-94c9-57405c6f1c31" providerId="AD" clId="Web-{B1620F0A-0A7D-5340-2958-D9BBD2F68FFC}" dt="2021-01-19T16:48:29.956" v="1"/>
          <ac:picMkLst>
            <pc:docMk/>
            <pc:sldMk cId="183243182" sldId="261"/>
            <ac:picMk id="6" creationId="{FADE6C7F-E89C-4998-9756-5FE6702D9D26}"/>
          </ac:picMkLst>
        </pc:picChg>
      </pc:sldChg>
      <pc:sldChg chg="addSp delSp modSp delAnim">
        <pc:chgData name="Tracy Smith" userId="S::tsmith@stpeters-farnham.surrey.sch.uk::2ba32666-98f6-471f-94c9-57405c6f1c31" providerId="AD" clId="Web-{B1620F0A-0A7D-5340-2958-D9BBD2F68FFC}" dt="2021-01-19T17:01:50.585" v="6" actId="14100"/>
        <pc:sldMkLst>
          <pc:docMk/>
          <pc:sldMk cId="1970841309" sldId="262"/>
        </pc:sldMkLst>
        <pc:spChg chg="add mod">
          <ac:chgData name="Tracy Smith" userId="S::tsmith@stpeters-farnham.surrey.sch.uk::2ba32666-98f6-471f-94c9-57405c6f1c31" providerId="AD" clId="Web-{B1620F0A-0A7D-5340-2958-D9BBD2F68FFC}" dt="2021-01-19T16:48:37.565" v="2"/>
          <ac:spMkLst>
            <pc:docMk/>
            <pc:sldMk cId="1970841309" sldId="262"/>
            <ac:spMk id="4" creationId="{4CE7E57B-D5DB-41A1-8571-BAD256B55FD2}"/>
          </ac:spMkLst>
        </pc:spChg>
        <pc:picChg chg="mod">
          <ac:chgData name="Tracy Smith" userId="S::tsmith@stpeters-farnham.surrey.sch.uk::2ba32666-98f6-471f-94c9-57405c6f1c31" providerId="AD" clId="Web-{B1620F0A-0A7D-5340-2958-D9BBD2F68FFC}" dt="2021-01-19T17:01:50.585" v="6" actId="14100"/>
          <ac:picMkLst>
            <pc:docMk/>
            <pc:sldMk cId="1970841309" sldId="262"/>
            <ac:picMk id="5" creationId="{94884A06-0B16-4872-86CD-68AF63F9A958}"/>
          </ac:picMkLst>
        </pc:picChg>
        <pc:picChg chg="del">
          <ac:chgData name="Tracy Smith" userId="S::tsmith@stpeters-farnham.surrey.sch.uk::2ba32666-98f6-471f-94c9-57405c6f1c31" providerId="AD" clId="Web-{B1620F0A-0A7D-5340-2958-D9BBD2F68FFC}" dt="2021-01-19T16:48:37.565" v="2"/>
          <ac:picMkLst>
            <pc:docMk/>
            <pc:sldMk cId="1970841309" sldId="262"/>
            <ac:picMk id="6" creationId="{F85540B3-B462-4C57-8125-A49685849E52}"/>
          </ac:picMkLst>
        </pc:picChg>
      </pc:sldChg>
      <pc:sldChg chg="del">
        <pc:chgData name="Tracy Smith" userId="S::tsmith@stpeters-farnham.surrey.sch.uk::2ba32666-98f6-471f-94c9-57405c6f1c31" providerId="AD" clId="Web-{B1620F0A-0A7D-5340-2958-D9BBD2F68FFC}" dt="2021-01-19T16:48:46.269" v="3"/>
        <pc:sldMkLst>
          <pc:docMk/>
          <pc:sldMk cId="3840063780" sldId="263"/>
        </pc:sldMkLst>
      </pc:sldChg>
      <pc:sldChg chg="addSp delSp modSp delAnim">
        <pc:chgData name="Tracy Smith" userId="S::tsmith@stpeters-farnham.surrey.sch.uk::2ba32666-98f6-471f-94c9-57405c6f1c31" providerId="AD" clId="Web-{B1620F0A-0A7D-5340-2958-D9BBD2F68FFC}" dt="2021-01-19T16:48:49.441" v="4"/>
        <pc:sldMkLst>
          <pc:docMk/>
          <pc:sldMk cId="1117870429" sldId="264"/>
        </pc:sldMkLst>
        <pc:spChg chg="add mod">
          <ac:chgData name="Tracy Smith" userId="S::tsmith@stpeters-farnham.surrey.sch.uk::2ba32666-98f6-471f-94c9-57405c6f1c31" providerId="AD" clId="Web-{B1620F0A-0A7D-5340-2958-D9BBD2F68FFC}" dt="2021-01-19T16:48:49.441" v="4"/>
          <ac:spMkLst>
            <pc:docMk/>
            <pc:sldMk cId="1117870429" sldId="264"/>
            <ac:spMk id="6" creationId="{411D6288-28ED-4073-8998-74F3F69A3CCE}"/>
          </ac:spMkLst>
        </pc:spChg>
        <pc:picChg chg="del">
          <ac:chgData name="Tracy Smith" userId="S::tsmith@stpeters-farnham.surrey.sch.uk::2ba32666-98f6-471f-94c9-57405c6f1c31" providerId="AD" clId="Web-{B1620F0A-0A7D-5340-2958-D9BBD2F68FFC}" dt="2021-01-19T16:48:49.441" v="4"/>
          <ac:picMkLst>
            <pc:docMk/>
            <pc:sldMk cId="1117870429" sldId="264"/>
            <ac:picMk id="4" creationId="{A93E32CC-4E5A-41A4-88D4-40283D7AD808}"/>
          </ac:picMkLst>
        </pc:picChg>
      </pc:sldChg>
    </pc:docChg>
  </pc:docChgLst>
  <pc:docChgLst>
    <pc:chgData name="Tracy Smith" userId="S::tsmith@stpeters-farnham.surrey.sch.uk::2ba32666-98f6-471f-94c9-57405c6f1c31" providerId="AD" clId="Web-{B6CBDF57-0B68-5631-F6ED-A10D5E31A944}"/>
    <pc:docChg chg="addSld delSld modSld sldOrd">
      <pc:chgData name="Tracy Smith" userId="S::tsmith@stpeters-farnham.surrey.sch.uk::2ba32666-98f6-471f-94c9-57405c6f1c31" providerId="AD" clId="Web-{B6CBDF57-0B68-5631-F6ED-A10D5E31A944}" dt="2021-01-22T13:45:24.064" v="1067" actId="20577"/>
      <pc:docMkLst>
        <pc:docMk/>
      </pc:docMkLst>
      <pc:sldChg chg="modSp">
        <pc:chgData name="Tracy Smith" userId="S::tsmith@stpeters-farnham.surrey.sch.uk::2ba32666-98f6-471f-94c9-57405c6f1c31" providerId="AD" clId="Web-{B6CBDF57-0B68-5631-F6ED-A10D5E31A944}" dt="2021-01-22T13:43:37.683" v="1057" actId="20577"/>
        <pc:sldMkLst>
          <pc:docMk/>
          <pc:sldMk cId="2584280759" sldId="257"/>
        </pc:sldMkLst>
        <pc:spChg chg="mod">
          <ac:chgData name="Tracy Smith" userId="S::tsmith@stpeters-farnham.surrey.sch.uk::2ba32666-98f6-471f-94c9-57405c6f1c31" providerId="AD" clId="Web-{B6CBDF57-0B68-5631-F6ED-A10D5E31A944}" dt="2021-01-22T13:43:37.683" v="1057" actId="20577"/>
          <ac:spMkLst>
            <pc:docMk/>
            <pc:sldMk cId="2584280759" sldId="257"/>
            <ac:spMk id="2" creationId="{18C3B467-088C-4F3D-A9A7-105C4E1E20CD}"/>
          </ac:spMkLst>
        </pc:spChg>
        <pc:spChg chg="mod">
          <ac:chgData name="Tracy Smith" userId="S::tsmith@stpeters-farnham.surrey.sch.uk::2ba32666-98f6-471f-94c9-57405c6f1c31" providerId="AD" clId="Web-{B6CBDF57-0B68-5631-F6ED-A10D5E31A944}" dt="2021-01-22T13:43:01.540" v="1055" actId="1076"/>
          <ac:spMkLst>
            <pc:docMk/>
            <pc:sldMk cId="2584280759" sldId="257"/>
            <ac:spMk id="3" creationId="{C8722DDC-8EEE-4A06-8DFE-B44871EAA2CF}"/>
          </ac:spMkLst>
        </pc:spChg>
      </pc:sldChg>
      <pc:sldChg chg="addSp delSp modSp new mod modClrScheme chgLayout">
        <pc:chgData name="Tracy Smith" userId="S::tsmith@stpeters-farnham.surrey.sch.uk::2ba32666-98f6-471f-94c9-57405c6f1c31" providerId="AD" clId="Web-{B6CBDF57-0B68-5631-F6ED-A10D5E31A944}" dt="2021-01-22T13:44:03.059" v="1061" actId="20577"/>
        <pc:sldMkLst>
          <pc:docMk/>
          <pc:sldMk cId="4006741376" sldId="258"/>
        </pc:sldMkLst>
        <pc:spChg chg="mod">
          <ac:chgData name="Tracy Smith" userId="S::tsmith@stpeters-farnham.surrey.sch.uk::2ba32666-98f6-471f-94c9-57405c6f1c31" providerId="AD" clId="Web-{B6CBDF57-0B68-5631-F6ED-A10D5E31A944}" dt="2021-01-22T10:02:48.327" v="232" actId="20577"/>
          <ac:spMkLst>
            <pc:docMk/>
            <pc:sldMk cId="4006741376" sldId="258"/>
            <ac:spMk id="2" creationId="{B6FB6CE1-043A-491E-9394-C93FEB6ABAAB}"/>
          </ac:spMkLst>
        </pc:spChg>
        <pc:spChg chg="del mod">
          <ac:chgData name="Tracy Smith" userId="S::tsmith@stpeters-farnham.surrey.sch.uk::2ba32666-98f6-471f-94c9-57405c6f1c31" providerId="AD" clId="Web-{B6CBDF57-0B68-5631-F6ED-A10D5E31A944}" dt="2021-01-22T10:01:16.575" v="181"/>
          <ac:spMkLst>
            <pc:docMk/>
            <pc:sldMk cId="4006741376" sldId="258"/>
            <ac:spMk id="3" creationId="{32F7826C-B4F1-41CF-A8F2-43689048F339}"/>
          </ac:spMkLst>
        </pc:spChg>
        <pc:spChg chg="add mod">
          <ac:chgData name="Tracy Smith" userId="S::tsmith@stpeters-farnham.surrey.sch.uk::2ba32666-98f6-471f-94c9-57405c6f1c31" providerId="AD" clId="Web-{B6CBDF57-0B68-5631-F6ED-A10D5E31A944}" dt="2021-01-22T13:44:03.059" v="1061" actId="20577"/>
          <ac:spMkLst>
            <pc:docMk/>
            <pc:sldMk cId="4006741376" sldId="258"/>
            <ac:spMk id="9" creationId="{630B647F-20C3-4089-B3A1-E92E889C603A}"/>
          </ac:spMkLst>
        </pc:spChg>
        <pc:graphicFrameChg chg="add mod modGraphic">
          <ac:chgData name="Tracy Smith" userId="S::tsmith@stpeters-farnham.surrey.sch.uk::2ba32666-98f6-471f-94c9-57405c6f1c31" providerId="AD" clId="Web-{B6CBDF57-0B68-5631-F6ED-A10D5E31A944}" dt="2021-01-22T13:20:17.216" v="1015" actId="20577"/>
          <ac:graphicFrameMkLst>
            <pc:docMk/>
            <pc:sldMk cId="4006741376" sldId="258"/>
            <ac:graphicFrameMk id="5" creationId="{7A29B28F-9C22-4A2A-9F01-7D765EE4EAA8}"/>
          </ac:graphicFrameMkLst>
        </pc:graphicFrameChg>
      </pc:sldChg>
      <pc:sldChg chg="addSp delSp modSp new del">
        <pc:chgData name="Tracy Smith" userId="S::tsmith@stpeters-farnham.surrey.sch.uk::2ba32666-98f6-471f-94c9-57405c6f1c31" providerId="AD" clId="Web-{B6CBDF57-0B68-5631-F6ED-A10D5E31A944}" dt="2021-01-22T10:08:49.817" v="261"/>
        <pc:sldMkLst>
          <pc:docMk/>
          <pc:sldMk cId="1761961234" sldId="259"/>
        </pc:sldMkLst>
        <pc:spChg chg="del">
          <ac:chgData name="Tracy Smith" userId="S::tsmith@stpeters-farnham.surrey.sch.uk::2ba32666-98f6-471f-94c9-57405c6f1c31" providerId="AD" clId="Web-{B6CBDF57-0B68-5631-F6ED-A10D5E31A944}" dt="2021-01-22T10:00:17.746" v="177"/>
          <ac:spMkLst>
            <pc:docMk/>
            <pc:sldMk cId="1761961234" sldId="259"/>
            <ac:spMk id="3" creationId="{FE810298-85DB-40F2-ACF3-F14020F3B5EB}"/>
          </ac:spMkLst>
        </pc:spChg>
        <pc:graphicFrameChg chg="add mod ord modGraphic">
          <ac:chgData name="Tracy Smith" userId="S::tsmith@stpeters-farnham.surrey.sch.uk::2ba32666-98f6-471f-94c9-57405c6f1c31" providerId="AD" clId="Web-{B6CBDF57-0B68-5631-F6ED-A10D5E31A944}" dt="2021-01-22T10:00:17.746" v="177"/>
          <ac:graphicFrameMkLst>
            <pc:docMk/>
            <pc:sldMk cId="1761961234" sldId="259"/>
            <ac:graphicFrameMk id="4" creationId="{D0029A7A-F6E1-41A2-A554-4FACEDEEDF22}"/>
          </ac:graphicFrameMkLst>
        </pc:graphicFrameChg>
      </pc:sldChg>
      <pc:sldChg chg="addSp delSp modSp new ord">
        <pc:chgData name="Tracy Smith" userId="S::tsmith@stpeters-farnham.surrey.sch.uk::2ba32666-98f6-471f-94c9-57405c6f1c31" providerId="AD" clId="Web-{B6CBDF57-0B68-5631-F6ED-A10D5E31A944}" dt="2021-01-22T10:09:18.583" v="263"/>
        <pc:sldMkLst>
          <pc:docMk/>
          <pc:sldMk cId="1069828595" sldId="260"/>
        </pc:sldMkLst>
        <pc:spChg chg="del">
          <ac:chgData name="Tracy Smith" userId="S::tsmith@stpeters-farnham.surrey.sch.uk::2ba32666-98f6-471f-94c9-57405c6f1c31" providerId="AD" clId="Web-{B6CBDF57-0B68-5631-F6ED-A10D5E31A944}" dt="2021-01-22T10:00:35.512" v="178"/>
          <ac:spMkLst>
            <pc:docMk/>
            <pc:sldMk cId="1069828595" sldId="260"/>
            <ac:spMk id="3" creationId="{26FAAB90-1A3A-4915-942B-1769FFA53C78}"/>
          </ac:spMkLst>
        </pc:spChg>
        <pc:picChg chg="add mod ord">
          <ac:chgData name="Tracy Smith" userId="S::tsmith@stpeters-farnham.surrey.sch.uk::2ba32666-98f6-471f-94c9-57405c6f1c31" providerId="AD" clId="Web-{B6CBDF57-0B68-5631-F6ED-A10D5E31A944}" dt="2021-01-22T10:00:52.747" v="180" actId="1076"/>
          <ac:picMkLst>
            <pc:docMk/>
            <pc:sldMk cId="1069828595" sldId="260"/>
            <ac:picMk id="4" creationId="{F6C1424E-EC14-4AF8-BE5F-08D2393A7BEC}"/>
          </ac:picMkLst>
        </pc:picChg>
        <pc:picChg chg="add mod modCrop">
          <ac:chgData name="Tracy Smith" userId="S::tsmith@stpeters-farnham.surrey.sch.uk::2ba32666-98f6-471f-94c9-57405c6f1c31" providerId="AD" clId="Web-{B6CBDF57-0B68-5631-F6ED-A10D5E31A944}" dt="2021-01-22T10:08:24.942" v="259" actId="1076"/>
          <ac:picMkLst>
            <pc:docMk/>
            <pc:sldMk cId="1069828595" sldId="260"/>
            <ac:picMk id="5" creationId="{26D7F753-A915-462B-BED8-CC8CC15883A4}"/>
          </ac:picMkLst>
        </pc:picChg>
      </pc:sldChg>
      <pc:sldChg chg="del">
        <pc:chgData name="Tracy Smith" userId="S::tsmith@stpeters-farnham.surrey.sch.uk::2ba32666-98f6-471f-94c9-57405c6f1c31" providerId="AD" clId="Web-{B6CBDF57-0B68-5631-F6ED-A10D5E31A944}" dt="2021-01-22T09:39:58.881" v="0"/>
        <pc:sldMkLst>
          <pc:docMk/>
          <pc:sldMk cId="183243182" sldId="261"/>
        </pc:sldMkLst>
      </pc:sldChg>
      <pc:sldChg chg="addSp modSp new ord">
        <pc:chgData name="Tracy Smith" userId="S::tsmith@stpeters-farnham.surrey.sch.uk::2ba32666-98f6-471f-94c9-57405c6f1c31" providerId="AD" clId="Web-{B6CBDF57-0B68-5631-F6ED-A10D5E31A944}" dt="2021-01-22T10:21:28.940" v="332" actId="1076"/>
        <pc:sldMkLst>
          <pc:docMk/>
          <pc:sldMk cId="1158188695" sldId="261"/>
        </pc:sldMkLst>
        <pc:spChg chg="mod">
          <ac:chgData name="Tracy Smith" userId="S::tsmith@stpeters-farnham.surrey.sch.uk::2ba32666-98f6-471f-94c9-57405c6f1c31" providerId="AD" clId="Web-{B6CBDF57-0B68-5631-F6ED-A10D5E31A944}" dt="2021-01-22T10:20:49.127" v="327" actId="20577"/>
          <ac:spMkLst>
            <pc:docMk/>
            <pc:sldMk cId="1158188695" sldId="261"/>
            <ac:spMk id="2" creationId="{3B5DFFE3-CC37-4899-A8E5-41BD11335F88}"/>
          </ac:spMkLst>
        </pc:spChg>
        <pc:spChg chg="mod">
          <ac:chgData name="Tracy Smith" userId="S::tsmith@stpeters-farnham.surrey.sch.uk::2ba32666-98f6-471f-94c9-57405c6f1c31" providerId="AD" clId="Web-{B6CBDF57-0B68-5631-F6ED-A10D5E31A944}" dt="2021-01-22T10:21:28.940" v="332" actId="1076"/>
          <ac:spMkLst>
            <pc:docMk/>
            <pc:sldMk cId="1158188695" sldId="261"/>
            <ac:spMk id="3" creationId="{E1B39D85-5331-4163-904F-A8EA48D77208}"/>
          </ac:spMkLst>
        </pc:spChg>
        <pc:spChg chg="add mod">
          <ac:chgData name="Tracy Smith" userId="S::tsmith@stpeters-farnham.surrey.sch.uk::2ba32666-98f6-471f-94c9-57405c6f1c31" providerId="AD" clId="Web-{B6CBDF57-0B68-5631-F6ED-A10D5E31A944}" dt="2021-01-22T10:21:21.487" v="331" actId="1076"/>
          <ac:spMkLst>
            <pc:docMk/>
            <pc:sldMk cId="1158188695" sldId="261"/>
            <ac:spMk id="4" creationId="{B132C76B-FD5E-4D5E-8EB8-8CDBD128ADAD}"/>
          </ac:spMkLst>
        </pc:spChg>
        <pc:spChg chg="add mod">
          <ac:chgData name="Tracy Smith" userId="S::tsmith@stpeters-farnham.surrey.sch.uk::2ba32666-98f6-471f-94c9-57405c6f1c31" providerId="AD" clId="Web-{B6CBDF57-0B68-5631-F6ED-A10D5E31A944}" dt="2021-01-22T10:21:10.080" v="330" actId="1076"/>
          <ac:spMkLst>
            <pc:docMk/>
            <pc:sldMk cId="1158188695" sldId="261"/>
            <ac:spMk id="5" creationId="{D54FD522-D2B8-48EA-990E-5E2494AE5F71}"/>
          </ac:spMkLst>
        </pc:spChg>
      </pc:sldChg>
      <pc:sldChg chg="addSp delSp modSp new mod modClrScheme chgLayout">
        <pc:chgData name="Tracy Smith" userId="S::tsmith@stpeters-farnham.surrey.sch.uk::2ba32666-98f6-471f-94c9-57405c6f1c31" providerId="AD" clId="Web-{B6CBDF57-0B68-5631-F6ED-A10D5E31A944}" dt="2021-01-22T11:22:22.204" v="371"/>
        <pc:sldMkLst>
          <pc:docMk/>
          <pc:sldMk cId="252121710" sldId="262"/>
        </pc:sldMkLst>
        <pc:spChg chg="del mod">
          <ac:chgData name="Tracy Smith" userId="S::tsmith@stpeters-farnham.surrey.sch.uk::2ba32666-98f6-471f-94c9-57405c6f1c31" providerId="AD" clId="Web-{B6CBDF57-0B68-5631-F6ED-A10D5E31A944}" dt="2021-01-22T11:20:45.077" v="355"/>
          <ac:spMkLst>
            <pc:docMk/>
            <pc:sldMk cId="252121710" sldId="262"/>
            <ac:spMk id="2" creationId="{8132A8DA-8BBC-4724-A3CE-B53AF503A415}"/>
          </ac:spMkLst>
        </pc:spChg>
        <pc:spChg chg="del">
          <ac:chgData name="Tracy Smith" userId="S::tsmith@stpeters-farnham.surrey.sch.uk::2ba32666-98f6-471f-94c9-57405c6f1c31" providerId="AD" clId="Web-{B6CBDF57-0B68-5631-F6ED-A10D5E31A944}" dt="2021-01-22T11:18:34.340" v="344"/>
          <ac:spMkLst>
            <pc:docMk/>
            <pc:sldMk cId="252121710" sldId="262"/>
            <ac:spMk id="3" creationId="{34A20048-29F4-45DD-8551-C434F509E555}"/>
          </ac:spMkLst>
        </pc:spChg>
        <pc:spChg chg="add del mod">
          <ac:chgData name="Tracy Smith" userId="S::tsmith@stpeters-farnham.surrey.sch.uk::2ba32666-98f6-471f-94c9-57405c6f1c31" providerId="AD" clId="Web-{B6CBDF57-0B68-5631-F6ED-A10D5E31A944}" dt="2021-01-22T11:19:35.951" v="346"/>
          <ac:spMkLst>
            <pc:docMk/>
            <pc:sldMk cId="252121710" sldId="262"/>
            <ac:spMk id="6" creationId="{D5D2C241-882B-4C59-829A-925BE9DF80EF}"/>
          </ac:spMkLst>
        </pc:spChg>
        <pc:spChg chg="add del mod">
          <ac:chgData name="Tracy Smith" userId="S::tsmith@stpeters-farnham.surrey.sch.uk::2ba32666-98f6-471f-94c9-57405c6f1c31" providerId="AD" clId="Web-{B6CBDF57-0B68-5631-F6ED-A10D5E31A944}" dt="2021-01-22T11:20:05.155" v="351"/>
          <ac:spMkLst>
            <pc:docMk/>
            <pc:sldMk cId="252121710" sldId="262"/>
            <ac:spMk id="10" creationId="{3F03CBA5-04F4-4EF9-AEA3-3FA5F228801A}"/>
          </ac:spMkLst>
        </pc:spChg>
        <pc:spChg chg="add mod">
          <ac:chgData name="Tracy Smith" userId="S::tsmith@stpeters-farnham.surrey.sch.uk::2ba32666-98f6-471f-94c9-57405c6f1c31" providerId="AD" clId="Web-{B6CBDF57-0B68-5631-F6ED-A10D5E31A944}" dt="2021-01-22T11:22:22.204" v="371"/>
          <ac:spMkLst>
            <pc:docMk/>
            <pc:sldMk cId="252121710" sldId="262"/>
            <ac:spMk id="16" creationId="{09362D3A-F192-4742-BBB5-42E77E3F6BFE}"/>
          </ac:spMkLst>
        </pc:spChg>
        <pc:spChg chg="add mod">
          <ac:chgData name="Tracy Smith" userId="S::tsmith@stpeters-farnham.surrey.sch.uk::2ba32666-98f6-471f-94c9-57405c6f1c31" providerId="AD" clId="Web-{B6CBDF57-0B68-5631-F6ED-A10D5E31A944}" dt="2021-01-22T11:22:22.204" v="371"/>
          <ac:spMkLst>
            <pc:docMk/>
            <pc:sldMk cId="252121710" sldId="262"/>
            <ac:spMk id="18" creationId="{C6DEEA2E-8CB0-4115-BA7B-E2D7FFA8FBB1}"/>
          </ac:spMkLst>
        </pc:spChg>
        <pc:picChg chg="add del mod ord">
          <ac:chgData name="Tracy Smith" userId="S::tsmith@stpeters-farnham.surrey.sch.uk::2ba32666-98f6-471f-94c9-57405c6f1c31" providerId="AD" clId="Web-{B6CBDF57-0B68-5631-F6ED-A10D5E31A944}" dt="2021-01-22T11:18:46.934" v="345"/>
          <ac:picMkLst>
            <pc:docMk/>
            <pc:sldMk cId="252121710" sldId="262"/>
            <ac:picMk id="4" creationId="{ECE60889-F425-439C-AFC2-A1F9D16499AC}"/>
          </ac:picMkLst>
        </pc:picChg>
        <pc:picChg chg="add del mod ord">
          <ac:chgData name="Tracy Smith" userId="S::tsmith@stpeters-farnham.surrey.sch.uk::2ba32666-98f6-471f-94c9-57405c6f1c31" providerId="AD" clId="Web-{B6CBDF57-0B68-5631-F6ED-A10D5E31A944}" dt="2021-01-22T11:19:50.982" v="348"/>
          <ac:picMkLst>
            <pc:docMk/>
            <pc:sldMk cId="252121710" sldId="262"/>
            <ac:picMk id="7" creationId="{A9E65571-F941-4719-B934-59765D7B2C3E}"/>
          </ac:picMkLst>
        </pc:picChg>
        <pc:picChg chg="add del mod">
          <ac:chgData name="Tracy Smith" userId="S::tsmith@stpeters-farnham.surrey.sch.uk::2ba32666-98f6-471f-94c9-57405c6f1c31" providerId="AD" clId="Web-{B6CBDF57-0B68-5631-F6ED-A10D5E31A944}" dt="2021-01-22T11:20:09.170" v="352"/>
          <ac:picMkLst>
            <pc:docMk/>
            <pc:sldMk cId="252121710" sldId="262"/>
            <ac:picMk id="8" creationId="{21694AB1-44BE-4401-AAC6-AFA4F9F45A08}"/>
          </ac:picMkLst>
        </pc:picChg>
        <pc:picChg chg="add mod modCrop">
          <ac:chgData name="Tracy Smith" userId="S::tsmith@stpeters-farnham.surrey.sch.uk::2ba32666-98f6-471f-94c9-57405c6f1c31" providerId="AD" clId="Web-{B6CBDF57-0B68-5631-F6ED-A10D5E31A944}" dt="2021-01-22T11:22:22.204" v="371"/>
          <ac:picMkLst>
            <pc:docMk/>
            <pc:sldMk cId="252121710" sldId="262"/>
            <ac:picMk id="11" creationId="{93713DC7-3855-4A35-941A-EE1366A6EB7B}"/>
          </ac:picMkLst>
        </pc:picChg>
      </pc:sldChg>
      <pc:sldChg chg="del">
        <pc:chgData name="Tracy Smith" userId="S::tsmith@stpeters-farnham.surrey.sch.uk::2ba32666-98f6-471f-94c9-57405c6f1c31" providerId="AD" clId="Web-{B6CBDF57-0B68-5631-F6ED-A10D5E31A944}" dt="2021-01-22T09:40:16.772" v="1"/>
        <pc:sldMkLst>
          <pc:docMk/>
          <pc:sldMk cId="1970841309" sldId="262"/>
        </pc:sldMkLst>
      </pc:sldChg>
      <pc:sldChg chg="addSp delSp modSp new">
        <pc:chgData name="Tracy Smith" userId="S::tsmith@stpeters-farnham.surrey.sch.uk::2ba32666-98f6-471f-94c9-57405c6f1c31" providerId="AD" clId="Web-{B6CBDF57-0B68-5631-F6ED-A10D5E31A944}" dt="2021-01-22T11:29:15.462" v="390" actId="1076"/>
        <pc:sldMkLst>
          <pc:docMk/>
          <pc:sldMk cId="1784767122" sldId="263"/>
        </pc:sldMkLst>
        <pc:spChg chg="del mod">
          <ac:chgData name="Tracy Smith" userId="S::tsmith@stpeters-farnham.surrey.sch.uk::2ba32666-98f6-471f-94c9-57405c6f1c31" providerId="AD" clId="Web-{B6CBDF57-0B68-5631-F6ED-A10D5E31A944}" dt="2021-01-22T11:25:05.395" v="379"/>
          <ac:spMkLst>
            <pc:docMk/>
            <pc:sldMk cId="1784767122" sldId="263"/>
            <ac:spMk id="2" creationId="{3978E823-1CFF-4147-8E94-4A51070AC2BC}"/>
          </ac:spMkLst>
        </pc:spChg>
        <pc:spChg chg="del">
          <ac:chgData name="Tracy Smith" userId="S::tsmith@stpeters-farnham.surrey.sch.uk::2ba32666-98f6-471f-94c9-57405c6f1c31" providerId="AD" clId="Web-{B6CBDF57-0B68-5631-F6ED-A10D5E31A944}" dt="2021-01-22T11:23:10.080" v="372"/>
          <ac:spMkLst>
            <pc:docMk/>
            <pc:sldMk cId="1784767122" sldId="263"/>
            <ac:spMk id="3" creationId="{DFCCABB7-B219-4C10-89D4-0EBADCE8B157}"/>
          </ac:spMkLst>
        </pc:spChg>
        <pc:picChg chg="add mod ord modCrop">
          <ac:chgData name="Tracy Smith" userId="S::tsmith@stpeters-farnham.surrey.sch.uk::2ba32666-98f6-471f-94c9-57405c6f1c31" providerId="AD" clId="Web-{B6CBDF57-0B68-5631-F6ED-A10D5E31A944}" dt="2021-01-22T11:26:04.974" v="380" actId="1076"/>
          <ac:picMkLst>
            <pc:docMk/>
            <pc:sldMk cId="1784767122" sldId="263"/>
            <ac:picMk id="4" creationId="{C472F5BF-B20A-428B-A915-8299639C1CF9}"/>
          </ac:picMkLst>
        </pc:picChg>
        <pc:picChg chg="add mod modCrop">
          <ac:chgData name="Tracy Smith" userId="S::tsmith@stpeters-farnham.surrey.sch.uk::2ba32666-98f6-471f-94c9-57405c6f1c31" providerId="AD" clId="Web-{B6CBDF57-0B68-5631-F6ED-A10D5E31A944}" dt="2021-01-22T11:29:15.462" v="390" actId="1076"/>
          <ac:picMkLst>
            <pc:docMk/>
            <pc:sldMk cId="1784767122" sldId="263"/>
            <ac:picMk id="5" creationId="{F34258BD-B123-4B04-8C64-B2C4BFC17170}"/>
          </ac:picMkLst>
        </pc:picChg>
      </pc:sldChg>
      <pc:sldChg chg="del">
        <pc:chgData name="Tracy Smith" userId="S::tsmith@stpeters-farnham.surrey.sch.uk::2ba32666-98f6-471f-94c9-57405c6f1c31" providerId="AD" clId="Web-{B6CBDF57-0B68-5631-F6ED-A10D5E31A944}" dt="2021-01-22T09:40:20.507" v="2"/>
        <pc:sldMkLst>
          <pc:docMk/>
          <pc:sldMk cId="1117870429" sldId="264"/>
        </pc:sldMkLst>
      </pc:sldChg>
      <pc:sldChg chg="new del">
        <pc:chgData name="Tracy Smith" userId="S::tsmith@stpeters-farnham.surrey.sch.uk::2ba32666-98f6-471f-94c9-57405c6f1c31" providerId="AD" clId="Web-{B6CBDF57-0B68-5631-F6ED-A10D5E31A944}" dt="2021-01-22T13:18:27.916" v="987"/>
        <pc:sldMkLst>
          <pc:docMk/>
          <pc:sldMk cId="4110496575" sldId="264"/>
        </pc:sldMkLst>
      </pc:sldChg>
      <pc:sldChg chg="modSp new">
        <pc:chgData name="Tracy Smith" userId="S::tsmith@stpeters-farnham.surrey.sch.uk::2ba32666-98f6-471f-94c9-57405c6f1c31" providerId="AD" clId="Web-{B6CBDF57-0B68-5631-F6ED-A10D5E31A944}" dt="2021-01-22T13:16:14.178" v="961" actId="20577"/>
        <pc:sldMkLst>
          <pc:docMk/>
          <pc:sldMk cId="2444236267" sldId="265"/>
        </pc:sldMkLst>
        <pc:spChg chg="mod">
          <ac:chgData name="Tracy Smith" userId="S::tsmith@stpeters-farnham.surrey.sch.uk::2ba32666-98f6-471f-94c9-57405c6f1c31" providerId="AD" clId="Web-{B6CBDF57-0B68-5631-F6ED-A10D5E31A944}" dt="2021-01-22T12:51:22.184" v="547" actId="20577"/>
          <ac:spMkLst>
            <pc:docMk/>
            <pc:sldMk cId="2444236267" sldId="265"/>
            <ac:spMk id="2" creationId="{19C2E602-CF3B-4A6E-812B-AF83E320804E}"/>
          </ac:spMkLst>
        </pc:spChg>
        <pc:spChg chg="mod">
          <ac:chgData name="Tracy Smith" userId="S::tsmith@stpeters-farnham.surrey.sch.uk::2ba32666-98f6-471f-94c9-57405c6f1c31" providerId="AD" clId="Web-{B6CBDF57-0B68-5631-F6ED-A10D5E31A944}" dt="2021-01-22T13:16:14.178" v="961" actId="20577"/>
          <ac:spMkLst>
            <pc:docMk/>
            <pc:sldMk cId="2444236267" sldId="265"/>
            <ac:spMk id="3" creationId="{07A863B5-7758-41AA-B898-871A8FBCAB1A}"/>
          </ac:spMkLst>
        </pc:spChg>
      </pc:sldChg>
      <pc:sldChg chg="modSp new">
        <pc:chgData name="Tracy Smith" userId="S::tsmith@stpeters-farnham.surrey.sch.uk::2ba32666-98f6-471f-94c9-57405c6f1c31" providerId="AD" clId="Web-{B6CBDF57-0B68-5631-F6ED-A10D5E31A944}" dt="2021-01-22T13:45:24.064" v="1067" actId="20577"/>
        <pc:sldMkLst>
          <pc:docMk/>
          <pc:sldMk cId="2061666931" sldId="266"/>
        </pc:sldMkLst>
        <pc:spChg chg="mod">
          <ac:chgData name="Tracy Smith" userId="S::tsmith@stpeters-farnham.surrey.sch.uk::2ba32666-98f6-471f-94c9-57405c6f1c31" providerId="AD" clId="Web-{B6CBDF57-0B68-5631-F6ED-A10D5E31A944}" dt="2021-01-22T12:50:22.682" v="533" actId="20577"/>
          <ac:spMkLst>
            <pc:docMk/>
            <pc:sldMk cId="2061666931" sldId="266"/>
            <ac:spMk id="2" creationId="{44F6CE26-8F64-41FB-B556-24B3434B9B48}"/>
          </ac:spMkLst>
        </pc:spChg>
        <pc:spChg chg="mod">
          <ac:chgData name="Tracy Smith" userId="S::tsmith@stpeters-farnham.surrey.sch.uk::2ba32666-98f6-471f-94c9-57405c6f1c31" providerId="AD" clId="Web-{B6CBDF57-0B68-5631-F6ED-A10D5E31A944}" dt="2021-01-22T13:45:24.064" v="1067" actId="20577"/>
          <ac:spMkLst>
            <pc:docMk/>
            <pc:sldMk cId="2061666931" sldId="266"/>
            <ac:spMk id="3" creationId="{51B9B2FD-69B5-41B7-8BB8-081253BE7B07}"/>
          </ac:spMkLst>
        </pc:spChg>
      </pc:sldChg>
      <pc:sldChg chg="modSp new">
        <pc:chgData name="Tracy Smith" userId="S::tsmith@stpeters-farnham.surrey.sch.uk::2ba32666-98f6-471f-94c9-57405c6f1c31" providerId="AD" clId="Web-{B6CBDF57-0B68-5631-F6ED-A10D5E31A944}" dt="2021-01-22T13:17:46.837" v="986" actId="20577"/>
        <pc:sldMkLst>
          <pc:docMk/>
          <pc:sldMk cId="1826810565" sldId="267"/>
        </pc:sldMkLst>
        <pc:spChg chg="mod">
          <ac:chgData name="Tracy Smith" userId="S::tsmith@stpeters-farnham.surrey.sch.uk::2ba32666-98f6-471f-94c9-57405c6f1c31" providerId="AD" clId="Web-{B6CBDF57-0B68-5631-F6ED-A10D5E31A944}" dt="2021-01-22T12:57:45.726" v="608" actId="14100"/>
          <ac:spMkLst>
            <pc:docMk/>
            <pc:sldMk cId="1826810565" sldId="267"/>
            <ac:spMk id="2" creationId="{80670ECB-9559-4CB4-AF8C-AC07306E1696}"/>
          </ac:spMkLst>
        </pc:spChg>
        <pc:spChg chg="mod">
          <ac:chgData name="Tracy Smith" userId="S::tsmith@stpeters-farnham.surrey.sch.uk::2ba32666-98f6-471f-94c9-57405c6f1c31" providerId="AD" clId="Web-{B6CBDF57-0B68-5631-F6ED-A10D5E31A944}" dt="2021-01-22T13:17:46.837" v="986" actId="20577"/>
          <ac:spMkLst>
            <pc:docMk/>
            <pc:sldMk cId="1826810565" sldId="267"/>
            <ac:spMk id="3" creationId="{D94A1651-A269-4728-8395-945D8762B91F}"/>
          </ac:spMkLst>
        </pc:spChg>
      </pc:sldChg>
    </pc:docChg>
  </pc:docChgLst>
  <pc:docChgLst>
    <pc:chgData name="Tracy Smith" userId="S::tsmith@stpeters-farnham.surrey.sch.uk::2ba32666-98f6-471f-94c9-57405c6f1c31" providerId="AD" clId="Web-{56548C3C-9C84-54BB-7899-7E1414BA6626}"/>
    <pc:docChg chg="modSld">
      <pc:chgData name="Tracy Smith" userId="S::tsmith@stpeters-farnham.surrey.sch.uk::2ba32666-98f6-471f-94c9-57405c6f1c31" providerId="AD" clId="Web-{56548C3C-9C84-54BB-7899-7E1414BA6626}" dt="2021-01-18T19:07:26.588" v="2" actId="14100"/>
      <pc:docMkLst>
        <pc:docMk/>
      </pc:docMkLst>
      <pc:sldChg chg="modSp">
        <pc:chgData name="Tracy Smith" userId="S::tsmith@stpeters-farnham.surrey.sch.uk::2ba32666-98f6-471f-94c9-57405c6f1c31" providerId="AD" clId="Web-{56548C3C-9C84-54BB-7899-7E1414BA6626}" dt="2021-01-18T19:07:12.884" v="1" actId="1076"/>
        <pc:sldMkLst>
          <pc:docMk/>
          <pc:sldMk cId="183243182" sldId="261"/>
        </pc:sldMkLst>
        <pc:picChg chg="mod">
          <ac:chgData name="Tracy Smith" userId="S::tsmith@stpeters-farnham.surrey.sch.uk::2ba32666-98f6-471f-94c9-57405c6f1c31" providerId="AD" clId="Web-{56548C3C-9C84-54BB-7899-7E1414BA6626}" dt="2021-01-18T19:07:12.884" v="1" actId="1076"/>
          <ac:picMkLst>
            <pc:docMk/>
            <pc:sldMk cId="183243182" sldId="261"/>
            <ac:picMk id="6" creationId="{FADE6C7F-E89C-4998-9756-5FE6702D9D26}"/>
          </ac:picMkLst>
        </pc:picChg>
      </pc:sldChg>
      <pc:sldChg chg="modSp">
        <pc:chgData name="Tracy Smith" userId="S::tsmith@stpeters-farnham.surrey.sch.uk::2ba32666-98f6-471f-94c9-57405c6f1c31" providerId="AD" clId="Web-{56548C3C-9C84-54BB-7899-7E1414BA6626}" dt="2021-01-18T19:07:26.588" v="2" actId="14100"/>
        <pc:sldMkLst>
          <pc:docMk/>
          <pc:sldMk cId="3840063780" sldId="263"/>
        </pc:sldMkLst>
        <pc:picChg chg="mod">
          <ac:chgData name="Tracy Smith" userId="S::tsmith@stpeters-farnham.surrey.sch.uk::2ba32666-98f6-471f-94c9-57405c6f1c31" providerId="AD" clId="Web-{56548C3C-9C84-54BB-7899-7E1414BA6626}" dt="2021-01-18T19:07:26.588" v="2" actId="14100"/>
          <ac:picMkLst>
            <pc:docMk/>
            <pc:sldMk cId="3840063780" sldId="263"/>
            <ac:picMk id="4" creationId="{2F066B11-094D-4B3E-94DB-37CECD201F2C}"/>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4317D6-6569-400D-9FB6-1E013F707808}"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DBF59C60-231B-4BD7-B1C8-29FECFF42514}">
      <dgm:prSet/>
      <dgm:spPr/>
      <dgm:t>
        <a:bodyPr/>
        <a:lstStyle/>
        <a:p>
          <a:pPr rtl="0"/>
          <a:r>
            <a:rPr lang="en-GB"/>
            <a:t>This week we are going to read a variety of texts from well-known authors </a:t>
          </a:r>
          <a:r>
            <a:rPr lang="en-GB">
              <a:latin typeface="Century Gothic" panose="020F0302020204030204"/>
            </a:rPr>
            <a:t> </a:t>
          </a:r>
          <a:endParaRPr lang="en-US"/>
        </a:p>
      </dgm:t>
    </dgm:pt>
    <dgm:pt modelId="{99E90A8D-C278-4E3E-B4B0-172EC1885E82}" type="parTrans" cxnId="{55481675-C732-4B33-8600-E821C2624990}">
      <dgm:prSet/>
      <dgm:spPr/>
      <dgm:t>
        <a:bodyPr/>
        <a:lstStyle/>
        <a:p>
          <a:endParaRPr lang="en-US"/>
        </a:p>
      </dgm:t>
    </dgm:pt>
    <dgm:pt modelId="{6C7C13C2-5E44-47B7-BE58-687B5950F8B7}" type="sibTrans" cxnId="{55481675-C732-4B33-8600-E821C2624990}">
      <dgm:prSet/>
      <dgm:spPr/>
      <dgm:t>
        <a:bodyPr/>
        <a:lstStyle/>
        <a:p>
          <a:endParaRPr lang="en-US"/>
        </a:p>
      </dgm:t>
    </dgm:pt>
    <dgm:pt modelId="{52525AAA-35D8-43BD-9640-32F2FCD0CF89}">
      <dgm:prSet/>
      <dgm:spPr/>
      <dgm:t>
        <a:bodyPr/>
        <a:lstStyle/>
        <a:p>
          <a:pPr rtl="0"/>
          <a:r>
            <a:rPr lang="en-GB">
              <a:latin typeface="Century Gothic" panose="020F0302020204030204"/>
            </a:rPr>
            <a:t>Study how</a:t>
          </a:r>
          <a:r>
            <a:rPr lang="en-GB"/>
            <a:t> they have joined clauses with conjunctions</a:t>
          </a:r>
          <a:endParaRPr lang="en-US"/>
        </a:p>
      </dgm:t>
    </dgm:pt>
    <dgm:pt modelId="{ABC00927-B65A-4BF9-B4A4-586F3D3FDB28}" type="parTrans" cxnId="{23AAF976-7A85-42C4-8946-0A016DD40462}">
      <dgm:prSet/>
      <dgm:spPr/>
      <dgm:t>
        <a:bodyPr/>
        <a:lstStyle/>
        <a:p>
          <a:endParaRPr lang="en-US"/>
        </a:p>
      </dgm:t>
    </dgm:pt>
    <dgm:pt modelId="{230626EB-EF4D-4430-8D24-330AD13CB72F}" type="sibTrans" cxnId="{23AAF976-7A85-42C4-8946-0A016DD40462}">
      <dgm:prSet/>
      <dgm:spPr/>
      <dgm:t>
        <a:bodyPr/>
        <a:lstStyle/>
        <a:p>
          <a:endParaRPr lang="en-US"/>
        </a:p>
      </dgm:t>
    </dgm:pt>
    <dgm:pt modelId="{FC123C2E-1128-4E2F-9583-B9C27AA033D6}">
      <dgm:prSet/>
      <dgm:spPr/>
      <dgm:t>
        <a:bodyPr/>
        <a:lstStyle/>
        <a:p>
          <a:pPr rtl="0"/>
          <a:r>
            <a:rPr lang="en-GB">
              <a:latin typeface="Century Gothic" panose="020F0302020204030204"/>
            </a:rPr>
            <a:t>Observe how the use</a:t>
          </a:r>
          <a:r>
            <a:rPr lang="en-GB"/>
            <a:t> of adverbs </a:t>
          </a:r>
          <a:r>
            <a:rPr lang="en-GB">
              <a:latin typeface="Century Gothic" panose="020F0302020204030204"/>
            </a:rPr>
            <a:t>brings</a:t>
          </a:r>
          <a:r>
            <a:rPr lang="en-GB"/>
            <a:t> writing to life</a:t>
          </a:r>
          <a:endParaRPr lang="en-US"/>
        </a:p>
      </dgm:t>
    </dgm:pt>
    <dgm:pt modelId="{1E60BA26-2EAA-4901-8511-8F2A81429708}" type="parTrans" cxnId="{36DBE426-8AC9-4066-86C0-0399D60B541B}">
      <dgm:prSet/>
      <dgm:spPr/>
      <dgm:t>
        <a:bodyPr/>
        <a:lstStyle/>
        <a:p>
          <a:endParaRPr lang="en-US"/>
        </a:p>
      </dgm:t>
    </dgm:pt>
    <dgm:pt modelId="{F01FE045-3F13-4D67-BF38-0789FD82D411}" type="sibTrans" cxnId="{36DBE426-8AC9-4066-86C0-0399D60B541B}">
      <dgm:prSet/>
      <dgm:spPr/>
      <dgm:t>
        <a:bodyPr/>
        <a:lstStyle/>
        <a:p>
          <a:endParaRPr lang="en-US"/>
        </a:p>
      </dgm:t>
    </dgm:pt>
    <dgm:pt modelId="{7146AC78-EAF8-47B7-802E-CBBA23C4A0A7}" type="pres">
      <dgm:prSet presAssocID="{944317D6-6569-400D-9FB6-1E013F707808}" presName="root" presStyleCnt="0">
        <dgm:presLayoutVars>
          <dgm:dir/>
          <dgm:resizeHandles val="exact"/>
        </dgm:presLayoutVars>
      </dgm:prSet>
      <dgm:spPr/>
    </dgm:pt>
    <dgm:pt modelId="{A5248E78-33F8-4166-BEE7-0991909390B8}" type="pres">
      <dgm:prSet presAssocID="{DBF59C60-231B-4BD7-B1C8-29FECFF42514}" presName="compNode" presStyleCnt="0"/>
      <dgm:spPr/>
    </dgm:pt>
    <dgm:pt modelId="{DB9C39B0-6520-4259-8787-0A0C81529820}" type="pres">
      <dgm:prSet presAssocID="{DBF59C60-231B-4BD7-B1C8-29FECFF42514}" presName="bgRect" presStyleLbl="bgShp" presStyleIdx="0" presStyleCnt="3"/>
      <dgm:spPr/>
    </dgm:pt>
    <dgm:pt modelId="{1A435242-8D0C-4384-A12E-B8D07DBF2048}" type="pres">
      <dgm:prSet presAssocID="{DBF59C60-231B-4BD7-B1C8-29FECFF4251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Book"/>
        </a:ext>
      </dgm:extLst>
    </dgm:pt>
    <dgm:pt modelId="{4DC393F4-D7A0-49E7-B0BE-5E40CA202D81}" type="pres">
      <dgm:prSet presAssocID="{DBF59C60-231B-4BD7-B1C8-29FECFF42514}" presName="spaceRect" presStyleCnt="0"/>
      <dgm:spPr/>
    </dgm:pt>
    <dgm:pt modelId="{89B9CFEC-C8F4-4FA0-B790-F57DA61A6106}" type="pres">
      <dgm:prSet presAssocID="{DBF59C60-231B-4BD7-B1C8-29FECFF42514}" presName="parTx" presStyleLbl="revTx" presStyleIdx="0" presStyleCnt="3">
        <dgm:presLayoutVars>
          <dgm:chMax val="0"/>
          <dgm:chPref val="0"/>
        </dgm:presLayoutVars>
      </dgm:prSet>
      <dgm:spPr/>
    </dgm:pt>
    <dgm:pt modelId="{0CCD922E-A2B6-4AEC-8774-8342E9F21210}" type="pres">
      <dgm:prSet presAssocID="{6C7C13C2-5E44-47B7-BE58-687B5950F8B7}" presName="sibTrans" presStyleCnt="0"/>
      <dgm:spPr/>
    </dgm:pt>
    <dgm:pt modelId="{AA00B9F5-8055-4C2D-BF21-0514DBB69730}" type="pres">
      <dgm:prSet presAssocID="{52525AAA-35D8-43BD-9640-32F2FCD0CF89}" presName="compNode" presStyleCnt="0"/>
      <dgm:spPr/>
    </dgm:pt>
    <dgm:pt modelId="{41C4358B-AA34-488C-90B8-B90360E73E7C}" type="pres">
      <dgm:prSet presAssocID="{52525AAA-35D8-43BD-9640-32F2FCD0CF89}" presName="bgRect" presStyleLbl="bgShp" presStyleIdx="1" presStyleCnt="3"/>
      <dgm:spPr/>
    </dgm:pt>
    <dgm:pt modelId="{A930E6EB-0B79-45DE-941A-D093BF13498C}" type="pres">
      <dgm:prSet presAssocID="{52525AAA-35D8-43BD-9640-32F2FCD0CF8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ument"/>
        </a:ext>
      </dgm:extLst>
    </dgm:pt>
    <dgm:pt modelId="{957222C8-AE83-48D2-ADB7-FFCD6153625A}" type="pres">
      <dgm:prSet presAssocID="{52525AAA-35D8-43BD-9640-32F2FCD0CF89}" presName="spaceRect" presStyleCnt="0"/>
      <dgm:spPr/>
    </dgm:pt>
    <dgm:pt modelId="{686D5B6C-ED8D-41CF-A0C1-F91C35388CC2}" type="pres">
      <dgm:prSet presAssocID="{52525AAA-35D8-43BD-9640-32F2FCD0CF89}" presName="parTx" presStyleLbl="revTx" presStyleIdx="1" presStyleCnt="3">
        <dgm:presLayoutVars>
          <dgm:chMax val="0"/>
          <dgm:chPref val="0"/>
        </dgm:presLayoutVars>
      </dgm:prSet>
      <dgm:spPr/>
    </dgm:pt>
    <dgm:pt modelId="{7A6C5690-01FB-41E2-BFF4-2E177ED4E727}" type="pres">
      <dgm:prSet presAssocID="{230626EB-EF4D-4430-8D24-330AD13CB72F}" presName="sibTrans" presStyleCnt="0"/>
      <dgm:spPr/>
    </dgm:pt>
    <dgm:pt modelId="{507DD031-C257-4500-A5BA-5491DE2D8E56}" type="pres">
      <dgm:prSet presAssocID="{FC123C2E-1128-4E2F-9583-B9C27AA033D6}" presName="compNode" presStyleCnt="0"/>
      <dgm:spPr/>
    </dgm:pt>
    <dgm:pt modelId="{85F149D4-11DA-456B-958A-43727D40F31E}" type="pres">
      <dgm:prSet presAssocID="{FC123C2E-1128-4E2F-9583-B9C27AA033D6}" presName="bgRect" presStyleLbl="bgShp" presStyleIdx="2" presStyleCnt="3"/>
      <dgm:spPr/>
    </dgm:pt>
    <dgm:pt modelId="{A89521A3-D2FC-4282-82F8-F99A40879434}" type="pres">
      <dgm:prSet presAssocID="{FC123C2E-1128-4E2F-9583-B9C27AA033D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ncil"/>
        </a:ext>
      </dgm:extLst>
    </dgm:pt>
    <dgm:pt modelId="{B9B36D53-CB65-435A-8B6A-A0B1A097C82B}" type="pres">
      <dgm:prSet presAssocID="{FC123C2E-1128-4E2F-9583-B9C27AA033D6}" presName="spaceRect" presStyleCnt="0"/>
      <dgm:spPr/>
    </dgm:pt>
    <dgm:pt modelId="{60068F9A-C9F7-4582-A0A2-A16514275319}" type="pres">
      <dgm:prSet presAssocID="{FC123C2E-1128-4E2F-9583-B9C27AA033D6}" presName="parTx" presStyleLbl="revTx" presStyleIdx="2" presStyleCnt="3">
        <dgm:presLayoutVars>
          <dgm:chMax val="0"/>
          <dgm:chPref val="0"/>
        </dgm:presLayoutVars>
      </dgm:prSet>
      <dgm:spPr/>
    </dgm:pt>
  </dgm:ptLst>
  <dgm:cxnLst>
    <dgm:cxn modelId="{36DBE426-8AC9-4066-86C0-0399D60B541B}" srcId="{944317D6-6569-400D-9FB6-1E013F707808}" destId="{FC123C2E-1128-4E2F-9583-B9C27AA033D6}" srcOrd="2" destOrd="0" parTransId="{1E60BA26-2EAA-4901-8511-8F2A81429708}" sibTransId="{F01FE045-3F13-4D67-BF38-0789FD82D411}"/>
    <dgm:cxn modelId="{CA138E38-9994-4471-BD9C-7A51F32A8EC0}" type="presOf" srcId="{52525AAA-35D8-43BD-9640-32F2FCD0CF89}" destId="{686D5B6C-ED8D-41CF-A0C1-F91C35388CC2}" srcOrd="0" destOrd="0" presId="urn:microsoft.com/office/officeart/2018/2/layout/IconVerticalSolidList"/>
    <dgm:cxn modelId="{0DBDAA61-9ED2-4F3D-81A2-3800945878AB}" type="presOf" srcId="{FC123C2E-1128-4E2F-9583-B9C27AA033D6}" destId="{60068F9A-C9F7-4582-A0A2-A16514275319}" srcOrd="0" destOrd="0" presId="urn:microsoft.com/office/officeart/2018/2/layout/IconVerticalSolidList"/>
    <dgm:cxn modelId="{99C7A471-5D47-40A6-9EED-285659247795}" type="presOf" srcId="{944317D6-6569-400D-9FB6-1E013F707808}" destId="{7146AC78-EAF8-47B7-802E-CBBA23C4A0A7}" srcOrd="0" destOrd="0" presId="urn:microsoft.com/office/officeart/2018/2/layout/IconVerticalSolidList"/>
    <dgm:cxn modelId="{55481675-C732-4B33-8600-E821C2624990}" srcId="{944317D6-6569-400D-9FB6-1E013F707808}" destId="{DBF59C60-231B-4BD7-B1C8-29FECFF42514}" srcOrd="0" destOrd="0" parTransId="{99E90A8D-C278-4E3E-B4B0-172EC1885E82}" sibTransId="{6C7C13C2-5E44-47B7-BE58-687B5950F8B7}"/>
    <dgm:cxn modelId="{23AAF976-7A85-42C4-8946-0A016DD40462}" srcId="{944317D6-6569-400D-9FB6-1E013F707808}" destId="{52525AAA-35D8-43BD-9640-32F2FCD0CF89}" srcOrd="1" destOrd="0" parTransId="{ABC00927-B65A-4BF9-B4A4-586F3D3FDB28}" sibTransId="{230626EB-EF4D-4430-8D24-330AD13CB72F}"/>
    <dgm:cxn modelId="{4B69CD79-C239-4BBB-B327-7C1905F0BA2D}" type="presOf" srcId="{DBF59C60-231B-4BD7-B1C8-29FECFF42514}" destId="{89B9CFEC-C8F4-4FA0-B790-F57DA61A6106}" srcOrd="0" destOrd="0" presId="urn:microsoft.com/office/officeart/2018/2/layout/IconVerticalSolidList"/>
    <dgm:cxn modelId="{8478D0AE-4890-4F27-9437-35E4BD77B09C}" type="presParOf" srcId="{7146AC78-EAF8-47B7-802E-CBBA23C4A0A7}" destId="{A5248E78-33F8-4166-BEE7-0991909390B8}" srcOrd="0" destOrd="0" presId="urn:microsoft.com/office/officeart/2018/2/layout/IconVerticalSolidList"/>
    <dgm:cxn modelId="{9CB35456-39A9-4846-96B3-911A88BE83C9}" type="presParOf" srcId="{A5248E78-33F8-4166-BEE7-0991909390B8}" destId="{DB9C39B0-6520-4259-8787-0A0C81529820}" srcOrd="0" destOrd="0" presId="urn:microsoft.com/office/officeart/2018/2/layout/IconVerticalSolidList"/>
    <dgm:cxn modelId="{EE9290DC-15DC-4EEC-89DC-C74294662951}" type="presParOf" srcId="{A5248E78-33F8-4166-BEE7-0991909390B8}" destId="{1A435242-8D0C-4384-A12E-B8D07DBF2048}" srcOrd="1" destOrd="0" presId="urn:microsoft.com/office/officeart/2018/2/layout/IconVerticalSolidList"/>
    <dgm:cxn modelId="{D7BA58BB-3165-46D7-BEB8-277763ED0DC4}" type="presParOf" srcId="{A5248E78-33F8-4166-BEE7-0991909390B8}" destId="{4DC393F4-D7A0-49E7-B0BE-5E40CA202D81}" srcOrd="2" destOrd="0" presId="urn:microsoft.com/office/officeart/2018/2/layout/IconVerticalSolidList"/>
    <dgm:cxn modelId="{BEE47BCB-E988-4F80-A7E4-13F5E8F60D0D}" type="presParOf" srcId="{A5248E78-33F8-4166-BEE7-0991909390B8}" destId="{89B9CFEC-C8F4-4FA0-B790-F57DA61A6106}" srcOrd="3" destOrd="0" presId="urn:microsoft.com/office/officeart/2018/2/layout/IconVerticalSolidList"/>
    <dgm:cxn modelId="{AFBC6730-6936-48A2-A2F5-6BAEE67CDB56}" type="presParOf" srcId="{7146AC78-EAF8-47B7-802E-CBBA23C4A0A7}" destId="{0CCD922E-A2B6-4AEC-8774-8342E9F21210}" srcOrd="1" destOrd="0" presId="urn:microsoft.com/office/officeart/2018/2/layout/IconVerticalSolidList"/>
    <dgm:cxn modelId="{6FF5535E-C998-4164-AD07-0E5AC82B779D}" type="presParOf" srcId="{7146AC78-EAF8-47B7-802E-CBBA23C4A0A7}" destId="{AA00B9F5-8055-4C2D-BF21-0514DBB69730}" srcOrd="2" destOrd="0" presId="urn:microsoft.com/office/officeart/2018/2/layout/IconVerticalSolidList"/>
    <dgm:cxn modelId="{61D6BAB1-9DE0-47FC-ADFB-F2F0D32D9FF0}" type="presParOf" srcId="{AA00B9F5-8055-4C2D-BF21-0514DBB69730}" destId="{41C4358B-AA34-488C-90B8-B90360E73E7C}" srcOrd="0" destOrd="0" presId="urn:microsoft.com/office/officeart/2018/2/layout/IconVerticalSolidList"/>
    <dgm:cxn modelId="{F14334DE-CAB7-4845-BF38-BA716957599A}" type="presParOf" srcId="{AA00B9F5-8055-4C2D-BF21-0514DBB69730}" destId="{A930E6EB-0B79-45DE-941A-D093BF13498C}" srcOrd="1" destOrd="0" presId="urn:microsoft.com/office/officeart/2018/2/layout/IconVerticalSolidList"/>
    <dgm:cxn modelId="{C180E13F-E7F6-48F7-91AD-DA145E084C14}" type="presParOf" srcId="{AA00B9F5-8055-4C2D-BF21-0514DBB69730}" destId="{957222C8-AE83-48D2-ADB7-FFCD6153625A}" srcOrd="2" destOrd="0" presId="urn:microsoft.com/office/officeart/2018/2/layout/IconVerticalSolidList"/>
    <dgm:cxn modelId="{0C522724-F308-43A4-926E-692B827D7348}" type="presParOf" srcId="{AA00B9F5-8055-4C2D-BF21-0514DBB69730}" destId="{686D5B6C-ED8D-41CF-A0C1-F91C35388CC2}" srcOrd="3" destOrd="0" presId="urn:microsoft.com/office/officeart/2018/2/layout/IconVerticalSolidList"/>
    <dgm:cxn modelId="{457FDC81-7675-4F67-B25E-937AD869D6C9}" type="presParOf" srcId="{7146AC78-EAF8-47B7-802E-CBBA23C4A0A7}" destId="{7A6C5690-01FB-41E2-BFF4-2E177ED4E727}" srcOrd="3" destOrd="0" presId="urn:microsoft.com/office/officeart/2018/2/layout/IconVerticalSolidList"/>
    <dgm:cxn modelId="{13C05C62-A6B5-4EEC-861C-747764084C9B}" type="presParOf" srcId="{7146AC78-EAF8-47B7-802E-CBBA23C4A0A7}" destId="{507DD031-C257-4500-A5BA-5491DE2D8E56}" srcOrd="4" destOrd="0" presId="urn:microsoft.com/office/officeart/2018/2/layout/IconVerticalSolidList"/>
    <dgm:cxn modelId="{C5E394E3-E1E7-4B5F-874A-F705BC3A412C}" type="presParOf" srcId="{507DD031-C257-4500-A5BA-5491DE2D8E56}" destId="{85F149D4-11DA-456B-958A-43727D40F31E}" srcOrd="0" destOrd="0" presId="urn:microsoft.com/office/officeart/2018/2/layout/IconVerticalSolidList"/>
    <dgm:cxn modelId="{1C986C2F-0F9B-432A-B08B-4AFF0D0C01C3}" type="presParOf" srcId="{507DD031-C257-4500-A5BA-5491DE2D8E56}" destId="{A89521A3-D2FC-4282-82F8-F99A40879434}" srcOrd="1" destOrd="0" presId="urn:microsoft.com/office/officeart/2018/2/layout/IconVerticalSolidList"/>
    <dgm:cxn modelId="{4CD6CE64-81ED-4C45-B2F5-A8AF22532A7A}" type="presParOf" srcId="{507DD031-C257-4500-A5BA-5491DE2D8E56}" destId="{B9B36D53-CB65-435A-8B6A-A0B1A097C82B}" srcOrd="2" destOrd="0" presId="urn:microsoft.com/office/officeart/2018/2/layout/IconVerticalSolidList"/>
    <dgm:cxn modelId="{074A9A92-5FA9-46D6-81CC-178ECC3D1744}" type="presParOf" srcId="{507DD031-C257-4500-A5BA-5491DE2D8E56}" destId="{60068F9A-C9F7-4582-A0A2-A1651427531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C39B0-6520-4259-8787-0A0C81529820}">
      <dsp:nvSpPr>
        <dsp:cNvPr id="0" name=""/>
        <dsp:cNvSpPr/>
      </dsp:nvSpPr>
      <dsp:spPr>
        <a:xfrm>
          <a:off x="0" y="651"/>
          <a:ext cx="6858000" cy="152362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435242-8D0C-4384-A12E-B8D07DBF2048}">
      <dsp:nvSpPr>
        <dsp:cNvPr id="0" name=""/>
        <dsp:cNvSpPr/>
      </dsp:nvSpPr>
      <dsp:spPr>
        <a:xfrm>
          <a:off x="460897" y="343467"/>
          <a:ext cx="837995" cy="83799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9B9CFEC-C8F4-4FA0-B790-F57DA61A6106}">
      <dsp:nvSpPr>
        <dsp:cNvPr id="0" name=""/>
        <dsp:cNvSpPr/>
      </dsp:nvSpPr>
      <dsp:spPr>
        <a:xfrm>
          <a:off x="1759790" y="651"/>
          <a:ext cx="5098209" cy="15236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251" tIns="161251" rIns="161251" bIns="161251" numCol="1" spcCol="1270" anchor="ctr" anchorCtr="0">
          <a:noAutofit/>
        </a:bodyPr>
        <a:lstStyle/>
        <a:p>
          <a:pPr marL="0" lvl="0" indent="0" algn="l" defTabSz="1111250" rtl="0">
            <a:lnSpc>
              <a:spcPct val="90000"/>
            </a:lnSpc>
            <a:spcBef>
              <a:spcPct val="0"/>
            </a:spcBef>
            <a:spcAft>
              <a:spcPct val="35000"/>
            </a:spcAft>
            <a:buNone/>
          </a:pPr>
          <a:r>
            <a:rPr lang="en-GB" sz="2500" kern="1200"/>
            <a:t>This week we are going to read a variety of texts from well-known authors </a:t>
          </a:r>
          <a:r>
            <a:rPr lang="en-GB" sz="2500" kern="1200">
              <a:latin typeface="Century Gothic" panose="020F0302020204030204"/>
            </a:rPr>
            <a:t> </a:t>
          </a:r>
          <a:endParaRPr lang="en-US" sz="2500" kern="1200"/>
        </a:p>
      </dsp:txBody>
      <dsp:txXfrm>
        <a:off x="1759790" y="651"/>
        <a:ext cx="5098209" cy="1523627"/>
      </dsp:txXfrm>
    </dsp:sp>
    <dsp:sp modelId="{41C4358B-AA34-488C-90B8-B90360E73E7C}">
      <dsp:nvSpPr>
        <dsp:cNvPr id="0" name=""/>
        <dsp:cNvSpPr/>
      </dsp:nvSpPr>
      <dsp:spPr>
        <a:xfrm>
          <a:off x="0" y="1905186"/>
          <a:ext cx="6858000" cy="152362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30E6EB-0B79-45DE-941A-D093BF13498C}">
      <dsp:nvSpPr>
        <dsp:cNvPr id="0" name=""/>
        <dsp:cNvSpPr/>
      </dsp:nvSpPr>
      <dsp:spPr>
        <a:xfrm>
          <a:off x="460897" y="2248002"/>
          <a:ext cx="837995" cy="83799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86D5B6C-ED8D-41CF-A0C1-F91C35388CC2}">
      <dsp:nvSpPr>
        <dsp:cNvPr id="0" name=""/>
        <dsp:cNvSpPr/>
      </dsp:nvSpPr>
      <dsp:spPr>
        <a:xfrm>
          <a:off x="1759790" y="1905186"/>
          <a:ext cx="5098209" cy="15236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251" tIns="161251" rIns="161251" bIns="161251" numCol="1" spcCol="1270" anchor="ctr" anchorCtr="0">
          <a:noAutofit/>
        </a:bodyPr>
        <a:lstStyle/>
        <a:p>
          <a:pPr marL="0" lvl="0" indent="0" algn="l" defTabSz="1111250" rtl="0">
            <a:lnSpc>
              <a:spcPct val="90000"/>
            </a:lnSpc>
            <a:spcBef>
              <a:spcPct val="0"/>
            </a:spcBef>
            <a:spcAft>
              <a:spcPct val="35000"/>
            </a:spcAft>
            <a:buNone/>
          </a:pPr>
          <a:r>
            <a:rPr lang="en-GB" sz="2500" kern="1200">
              <a:latin typeface="Century Gothic" panose="020F0302020204030204"/>
            </a:rPr>
            <a:t>Study how</a:t>
          </a:r>
          <a:r>
            <a:rPr lang="en-GB" sz="2500" kern="1200"/>
            <a:t> they have joined clauses with conjunctions</a:t>
          </a:r>
          <a:endParaRPr lang="en-US" sz="2500" kern="1200"/>
        </a:p>
      </dsp:txBody>
      <dsp:txXfrm>
        <a:off x="1759790" y="1905186"/>
        <a:ext cx="5098209" cy="1523627"/>
      </dsp:txXfrm>
    </dsp:sp>
    <dsp:sp modelId="{85F149D4-11DA-456B-958A-43727D40F31E}">
      <dsp:nvSpPr>
        <dsp:cNvPr id="0" name=""/>
        <dsp:cNvSpPr/>
      </dsp:nvSpPr>
      <dsp:spPr>
        <a:xfrm>
          <a:off x="0" y="3809720"/>
          <a:ext cx="6858000" cy="152362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9521A3-D2FC-4282-82F8-F99A40879434}">
      <dsp:nvSpPr>
        <dsp:cNvPr id="0" name=""/>
        <dsp:cNvSpPr/>
      </dsp:nvSpPr>
      <dsp:spPr>
        <a:xfrm>
          <a:off x="460897" y="4152537"/>
          <a:ext cx="837995" cy="83799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0068F9A-C9F7-4582-A0A2-A16514275319}">
      <dsp:nvSpPr>
        <dsp:cNvPr id="0" name=""/>
        <dsp:cNvSpPr/>
      </dsp:nvSpPr>
      <dsp:spPr>
        <a:xfrm>
          <a:off x="1759790" y="3809720"/>
          <a:ext cx="5098209" cy="15236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251" tIns="161251" rIns="161251" bIns="161251" numCol="1" spcCol="1270" anchor="ctr" anchorCtr="0">
          <a:noAutofit/>
        </a:bodyPr>
        <a:lstStyle/>
        <a:p>
          <a:pPr marL="0" lvl="0" indent="0" algn="l" defTabSz="1111250" rtl="0">
            <a:lnSpc>
              <a:spcPct val="90000"/>
            </a:lnSpc>
            <a:spcBef>
              <a:spcPct val="0"/>
            </a:spcBef>
            <a:spcAft>
              <a:spcPct val="35000"/>
            </a:spcAft>
            <a:buNone/>
          </a:pPr>
          <a:r>
            <a:rPr lang="en-GB" sz="2500" kern="1200">
              <a:latin typeface="Century Gothic" panose="020F0302020204030204"/>
            </a:rPr>
            <a:t>Observe how the use</a:t>
          </a:r>
          <a:r>
            <a:rPr lang="en-GB" sz="2500" kern="1200"/>
            <a:t> of adverbs </a:t>
          </a:r>
          <a:r>
            <a:rPr lang="en-GB" sz="2500" kern="1200">
              <a:latin typeface="Century Gothic" panose="020F0302020204030204"/>
            </a:rPr>
            <a:t>brings</a:t>
          </a:r>
          <a:r>
            <a:rPr lang="en-GB" sz="2500" kern="1200"/>
            <a:t> writing to life</a:t>
          </a:r>
          <a:endParaRPr lang="en-US" sz="2500" kern="1200"/>
        </a:p>
      </dsp:txBody>
      <dsp:txXfrm>
        <a:off x="1759790" y="3809720"/>
        <a:ext cx="5098209" cy="152362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1/22/2021</a:t>
            </a:fld>
            <a:endParaRPr lang="en-US"/>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332B432-ACDA-4023-A761-2BAB76577B62}" type="datetime1">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1/22/2021</a:t>
            </a:fld>
            <a:endParaRPr lang="en-US"/>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9186D26-FA5F-4637-B602-B7C2DC34CFD4}" type="datetime1">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A7F15D8-96D1-4781-BC50-CA8A088B2FE4}" type="datetime1">
              <a:rPr lang="en-US" smtClean="0"/>
              <a:t>1/22/2021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9A96C99-B8F8-4528-BD05-0E16E943DC09}" type="datetime1">
              <a:rPr lang="en-US" smtClean="0"/>
              <a:t>1/22/2021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1/22/2021</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1/22/2021</a:t>
            </a:fld>
            <a:endParaRPr lang="en-US"/>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1/22/2021</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62197" y="-357799"/>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5961905" y="1972088"/>
            <a:ext cx="4775075" cy="1491259"/>
          </a:xfrm>
        </p:spPr>
        <p:txBody>
          <a:bodyPr>
            <a:normAutofit/>
          </a:bodyPr>
          <a:lstStyle/>
          <a:p>
            <a:r>
              <a:rPr lang="en-US" sz="3600">
                <a:solidFill>
                  <a:schemeClr val="tx1"/>
                </a:solidFill>
              </a:rPr>
              <a:t>Week 4 English</a:t>
            </a:r>
            <a:br>
              <a:rPr lang="en-US" sz="4400" dirty="0"/>
            </a:br>
            <a:endParaRPr lang="en-US" sz="4400">
              <a:solidFill>
                <a:schemeClr val="tx1"/>
              </a:solidFill>
            </a:endParaRP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2" y="2855608"/>
            <a:ext cx="4775075" cy="2053064"/>
          </a:xfrm>
        </p:spPr>
        <p:txBody>
          <a:bodyPr vert="horz" lIns="91440" tIns="45720" rIns="91440" bIns="45720" rtlCol="0" anchor="t">
            <a:normAutofit/>
          </a:bodyPr>
          <a:lstStyle/>
          <a:p>
            <a:pPr>
              <a:spcAft>
                <a:spcPts val="600"/>
              </a:spcAft>
            </a:pPr>
            <a:r>
              <a:rPr lang="en-US" dirty="0">
                <a:solidFill>
                  <a:schemeClr val="tx1"/>
                </a:solidFill>
              </a:rPr>
              <a:t>What do you need?</a:t>
            </a:r>
          </a:p>
          <a:p>
            <a:pPr>
              <a:spcAft>
                <a:spcPts val="600"/>
              </a:spcAft>
            </a:pPr>
            <a:r>
              <a:rPr lang="en-US" dirty="0">
                <a:solidFill>
                  <a:schemeClr val="tx1"/>
                </a:solidFill>
              </a:rPr>
              <a:t>A sharp pencil</a:t>
            </a:r>
          </a:p>
          <a:p>
            <a:pPr>
              <a:spcAft>
                <a:spcPts val="600"/>
              </a:spcAft>
            </a:pPr>
            <a:r>
              <a:rPr lang="en-US" dirty="0">
                <a:solidFill>
                  <a:schemeClr val="tx1"/>
                </a:solidFill>
              </a:rPr>
              <a:t>Paper</a:t>
            </a:r>
          </a:p>
          <a:p>
            <a:pPr>
              <a:spcAft>
                <a:spcPts val="600"/>
              </a:spcAft>
            </a:pPr>
            <a:r>
              <a:rPr lang="en-US">
                <a:solidFill>
                  <a:schemeClr val="tx1"/>
                </a:solidFill>
              </a:rPr>
              <a:t>Water bottle</a:t>
            </a:r>
            <a:endParaRPr lang="en-US" dirty="0">
              <a:solidFill>
                <a:schemeClr val="tx1"/>
              </a:solidFill>
            </a:endParaRPr>
          </a:p>
          <a:p>
            <a:pPr>
              <a:spcAft>
                <a:spcPts val="600"/>
              </a:spcAft>
            </a:pPr>
            <a:r>
              <a:rPr lang="en-US" dirty="0">
                <a:solidFill>
                  <a:schemeClr val="tx1"/>
                </a:solidFill>
              </a:rPr>
              <a:t>Worksheets and/or screen</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B6CE1-043A-491E-9394-C93FEB6ABAAB}"/>
              </a:ext>
            </a:extLst>
          </p:cNvPr>
          <p:cNvSpPr>
            <a:spLocks noGrp="1"/>
          </p:cNvSpPr>
          <p:nvPr>
            <p:ph type="title"/>
          </p:nvPr>
        </p:nvSpPr>
        <p:spPr>
          <a:xfrm>
            <a:off x="8458200" y="607392"/>
            <a:ext cx="3161963" cy="1645920"/>
          </a:xfrm>
        </p:spPr>
        <p:txBody>
          <a:bodyPr anchor="b">
            <a:normAutofit/>
          </a:bodyPr>
          <a:lstStyle/>
          <a:p>
            <a:r>
              <a:rPr lang="en-GB"/>
              <a:t>Monday 25th January 2021</a:t>
            </a:r>
            <a:br>
              <a:rPr lang="en-GB"/>
            </a:br>
            <a:r>
              <a:rPr lang="en-GB"/>
              <a:t> </a:t>
            </a:r>
          </a:p>
        </p:txBody>
      </p:sp>
      <p:sp>
        <p:nvSpPr>
          <p:cNvPr id="9" name="Text Placeholder 3">
            <a:extLst>
              <a:ext uri="{FF2B5EF4-FFF2-40B4-BE49-F238E27FC236}">
                <a16:creationId xmlns:a16="http://schemas.microsoft.com/office/drawing/2014/main" id="{630B647F-20C3-4089-B3A1-E92E889C603A}"/>
              </a:ext>
            </a:extLst>
          </p:cNvPr>
          <p:cNvSpPr>
            <a:spLocks noGrp="1"/>
          </p:cNvSpPr>
          <p:nvPr>
            <p:ph type="body" sz="half" idx="2"/>
          </p:nvPr>
        </p:nvSpPr>
        <p:spPr>
          <a:xfrm>
            <a:off x="8256917" y="2336800"/>
            <a:ext cx="3593283" cy="3621177"/>
          </a:xfrm>
        </p:spPr>
        <p:txBody>
          <a:bodyPr vert="horz" lIns="91440" tIns="45720" rIns="91440" bIns="45720" rtlCol="0" anchor="t">
            <a:noAutofit/>
          </a:bodyPr>
          <a:lstStyle/>
          <a:p>
            <a:r>
              <a:rPr lang="en-US" sz="2000" b="1"/>
              <a:t>LI To recognise </a:t>
            </a:r>
            <a:endParaRPr lang="en-US" sz="2000"/>
          </a:p>
          <a:p>
            <a:r>
              <a:rPr lang="en-US" sz="2000" b="1"/>
              <a:t>conjunctions and respond</a:t>
            </a:r>
            <a:endParaRPr lang="en-US" sz="2000"/>
          </a:p>
          <a:p>
            <a:r>
              <a:rPr lang="en-US" sz="2000" b="1" dirty="0"/>
              <a:t> </a:t>
            </a:r>
            <a:r>
              <a:rPr lang="en-US" sz="2000" b="1"/>
              <a:t>to a text in sentences</a:t>
            </a:r>
            <a:endParaRPr lang="en-US" sz="2000"/>
          </a:p>
        </p:txBody>
      </p:sp>
      <p:graphicFrame>
        <p:nvGraphicFramePr>
          <p:cNvPr id="5" name="Content Placeholder 2">
            <a:extLst>
              <a:ext uri="{FF2B5EF4-FFF2-40B4-BE49-F238E27FC236}">
                <a16:creationId xmlns:a16="http://schemas.microsoft.com/office/drawing/2014/main" id="{7A29B28F-9C22-4A2A-9F01-7D765EE4EAA8}"/>
              </a:ext>
            </a:extLst>
          </p:cNvPr>
          <p:cNvGraphicFramePr>
            <a:graphicFrameLocks noGrp="1"/>
          </p:cNvGraphicFramePr>
          <p:nvPr>
            <p:ph idx="1"/>
            <p:extLst>
              <p:ext uri="{D42A27DB-BD31-4B8C-83A1-F6EECF244321}">
                <p14:modId xmlns:p14="http://schemas.microsoft.com/office/powerpoint/2010/main" val="1494371048"/>
              </p:ext>
            </p:extLst>
          </p:nvPr>
        </p:nvGraphicFramePr>
        <p:xfrm>
          <a:off x="685800" y="609600"/>
          <a:ext cx="6858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067413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51D1B-FF18-4A3B-A97D-D3783B06ED6C}"/>
              </a:ext>
            </a:extLst>
          </p:cNvPr>
          <p:cNvSpPr>
            <a:spLocks noGrp="1"/>
          </p:cNvSpPr>
          <p:nvPr>
            <p:ph type="title"/>
          </p:nvPr>
        </p:nvSpPr>
        <p:spPr/>
        <p:txBody>
          <a:bodyPr/>
          <a:lstStyle/>
          <a:p>
            <a:endParaRPr lang="en-GB"/>
          </a:p>
        </p:txBody>
      </p:sp>
      <p:pic>
        <p:nvPicPr>
          <p:cNvPr id="4" name="Picture 4" descr="Graphical user interface, application&#10;&#10;Description automatically generated">
            <a:extLst>
              <a:ext uri="{FF2B5EF4-FFF2-40B4-BE49-F238E27FC236}">
                <a16:creationId xmlns:a16="http://schemas.microsoft.com/office/drawing/2014/main" id="{F6C1424E-EC14-4AF8-BE5F-08D2393A7BEC}"/>
              </a:ext>
            </a:extLst>
          </p:cNvPr>
          <p:cNvPicPr>
            <a:picLocks noGrp="1" noChangeAspect="1"/>
          </p:cNvPicPr>
          <p:nvPr>
            <p:ph idx="1"/>
          </p:nvPr>
        </p:nvPicPr>
        <p:blipFill>
          <a:blip r:embed="rId2"/>
          <a:stretch>
            <a:fillRect/>
          </a:stretch>
        </p:blipFill>
        <p:spPr>
          <a:xfrm>
            <a:off x="1071113" y="400165"/>
            <a:ext cx="9906000" cy="3086100"/>
          </a:xfrm>
        </p:spPr>
      </p:pic>
      <p:pic>
        <p:nvPicPr>
          <p:cNvPr id="5" name="Picture 5" descr="Graphical user interface, text, application, email&#10;&#10;Description automatically generated">
            <a:extLst>
              <a:ext uri="{FF2B5EF4-FFF2-40B4-BE49-F238E27FC236}">
                <a16:creationId xmlns:a16="http://schemas.microsoft.com/office/drawing/2014/main" id="{26D7F753-A915-462B-BED8-CC8CC15883A4}"/>
              </a:ext>
            </a:extLst>
          </p:cNvPr>
          <p:cNvPicPr>
            <a:picLocks noChangeAspect="1"/>
          </p:cNvPicPr>
          <p:nvPr/>
        </p:nvPicPr>
        <p:blipFill rotWithShape="1">
          <a:blip r:embed="rId3"/>
          <a:srcRect l="9347" t="32335" r="10248" b="26946"/>
          <a:stretch/>
        </p:blipFill>
        <p:spPr>
          <a:xfrm>
            <a:off x="900024" y="3477362"/>
            <a:ext cx="10263134" cy="2928726"/>
          </a:xfrm>
          <a:prstGeom prst="rect">
            <a:avLst/>
          </a:prstGeom>
        </p:spPr>
      </p:pic>
    </p:spTree>
    <p:extLst>
      <p:ext uri="{BB962C8B-B14F-4D97-AF65-F5344CB8AC3E}">
        <p14:creationId xmlns:p14="http://schemas.microsoft.com/office/powerpoint/2010/main" val="1069828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DFFE3-CC37-4899-A8E5-41BD11335F88}"/>
              </a:ext>
            </a:extLst>
          </p:cNvPr>
          <p:cNvSpPr>
            <a:spLocks noGrp="1"/>
          </p:cNvSpPr>
          <p:nvPr>
            <p:ph type="title"/>
          </p:nvPr>
        </p:nvSpPr>
        <p:spPr/>
        <p:txBody>
          <a:bodyPr>
            <a:normAutofit/>
          </a:bodyPr>
          <a:lstStyle/>
          <a:p>
            <a:r>
              <a:rPr lang="en-GB" sz="4800" b="1">
                <a:ea typeface="+mj-lt"/>
                <a:cs typeface="+mj-lt"/>
              </a:rPr>
              <a:t>List of Conjunctions</a:t>
            </a:r>
            <a:endParaRPr lang="en-US" sz="4800" b="1"/>
          </a:p>
        </p:txBody>
      </p:sp>
      <p:sp>
        <p:nvSpPr>
          <p:cNvPr id="3" name="Content Placeholder 2">
            <a:extLst>
              <a:ext uri="{FF2B5EF4-FFF2-40B4-BE49-F238E27FC236}">
                <a16:creationId xmlns:a16="http://schemas.microsoft.com/office/drawing/2014/main" id="{E1B39D85-5331-4163-904F-A8EA48D77208}"/>
              </a:ext>
            </a:extLst>
          </p:cNvPr>
          <p:cNvSpPr>
            <a:spLocks noGrp="1"/>
          </p:cNvSpPr>
          <p:nvPr>
            <p:ph idx="1"/>
          </p:nvPr>
        </p:nvSpPr>
        <p:spPr>
          <a:xfrm>
            <a:off x="1138687" y="1829950"/>
            <a:ext cx="1978324" cy="3849624"/>
          </a:xfrm>
        </p:spPr>
        <p:txBody>
          <a:bodyPr vert="horz" lIns="91440" tIns="45720" rIns="91440" bIns="45720" rtlCol="0" anchor="t">
            <a:noAutofit/>
          </a:bodyPr>
          <a:lstStyle/>
          <a:p>
            <a:pPr marL="0" indent="0">
              <a:buNone/>
            </a:pPr>
            <a:r>
              <a:rPr lang="en-GB" sz="2800" b="1">
                <a:ea typeface="+mn-lt"/>
                <a:cs typeface="+mn-lt"/>
              </a:rPr>
              <a:t>When? </a:t>
            </a:r>
            <a:endParaRPr lang="en-US" sz="2800" b="1">
              <a:ea typeface="+mn-lt"/>
              <a:cs typeface="+mn-lt"/>
            </a:endParaRPr>
          </a:p>
          <a:p>
            <a:pPr marL="0" indent="0">
              <a:buNone/>
            </a:pPr>
            <a:r>
              <a:rPr lang="en-GB" sz="2800" b="1">
                <a:ea typeface="+mn-lt"/>
                <a:cs typeface="+mn-lt"/>
              </a:rPr>
              <a:t>before </a:t>
            </a:r>
            <a:endParaRPr lang="en-US" sz="2800" b="1">
              <a:ea typeface="+mn-lt"/>
              <a:cs typeface="+mn-lt"/>
            </a:endParaRPr>
          </a:p>
          <a:p>
            <a:pPr marL="0" indent="0">
              <a:buNone/>
            </a:pPr>
            <a:r>
              <a:rPr lang="en-GB" sz="2800" b="1">
                <a:ea typeface="+mn-lt"/>
                <a:cs typeface="+mn-lt"/>
              </a:rPr>
              <a:t>after </a:t>
            </a:r>
            <a:endParaRPr lang="en-US" sz="2800" b="1">
              <a:ea typeface="+mn-lt"/>
              <a:cs typeface="+mn-lt"/>
            </a:endParaRPr>
          </a:p>
          <a:p>
            <a:pPr marL="0" indent="0">
              <a:buNone/>
            </a:pPr>
            <a:r>
              <a:rPr lang="en-GB" sz="2800" b="1">
                <a:ea typeface="+mn-lt"/>
                <a:cs typeface="+mn-lt"/>
              </a:rPr>
              <a:t>when </a:t>
            </a:r>
            <a:endParaRPr lang="en-US" sz="2800" b="1">
              <a:ea typeface="+mn-lt"/>
              <a:cs typeface="+mn-lt"/>
            </a:endParaRPr>
          </a:p>
          <a:p>
            <a:pPr marL="0" indent="0">
              <a:buNone/>
            </a:pPr>
            <a:r>
              <a:rPr lang="en-GB" sz="2800" b="1">
                <a:ea typeface="+mn-lt"/>
                <a:cs typeface="+mn-lt"/>
              </a:rPr>
              <a:t>while </a:t>
            </a:r>
            <a:endParaRPr lang="en-US" sz="2800" b="1">
              <a:ea typeface="+mn-lt"/>
              <a:cs typeface="+mn-lt"/>
            </a:endParaRPr>
          </a:p>
          <a:p>
            <a:pPr marL="0" indent="0">
              <a:buNone/>
            </a:pPr>
            <a:r>
              <a:rPr lang="en-GB" sz="2800" b="1">
                <a:ea typeface="+mn-lt"/>
                <a:cs typeface="+mn-lt"/>
              </a:rPr>
              <a:t>as </a:t>
            </a:r>
            <a:endParaRPr lang="en-US" sz="2800" b="1">
              <a:ea typeface="+mn-lt"/>
              <a:cs typeface="+mn-lt"/>
            </a:endParaRPr>
          </a:p>
          <a:p>
            <a:pPr marL="0" indent="0">
              <a:buNone/>
            </a:pPr>
            <a:r>
              <a:rPr lang="en-GB" sz="2800" b="1">
                <a:ea typeface="+mn-lt"/>
                <a:cs typeface="+mn-lt"/>
              </a:rPr>
              <a:t>until</a:t>
            </a:r>
            <a:endParaRPr lang="en-US" sz="2000" b="1"/>
          </a:p>
        </p:txBody>
      </p:sp>
      <p:sp>
        <p:nvSpPr>
          <p:cNvPr id="4" name="TextBox 3">
            <a:extLst>
              <a:ext uri="{FF2B5EF4-FFF2-40B4-BE49-F238E27FC236}">
                <a16:creationId xmlns:a16="http://schemas.microsoft.com/office/drawing/2014/main" id="{B132C76B-FD5E-4D5E-8EB8-8CDBD128ADAD}"/>
              </a:ext>
            </a:extLst>
          </p:cNvPr>
          <p:cNvSpPr txBox="1"/>
          <p:nvPr/>
        </p:nvSpPr>
        <p:spPr>
          <a:xfrm>
            <a:off x="5170098" y="1834551"/>
            <a:ext cx="2743200" cy="25237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t>Why</a:t>
            </a:r>
            <a:r>
              <a:rPr lang="en-GB" sz="2800" b="1">
                <a:ea typeface="+mn-lt"/>
                <a:cs typeface="+mn-lt"/>
              </a:rPr>
              <a:t>? </a:t>
            </a:r>
            <a:endParaRPr lang="en-US" sz="2800" b="1"/>
          </a:p>
          <a:p>
            <a:r>
              <a:rPr lang="en-GB" sz="2800" b="1">
                <a:ea typeface="+mn-lt"/>
                <a:cs typeface="+mn-lt"/>
              </a:rPr>
              <a:t>because </a:t>
            </a:r>
          </a:p>
          <a:p>
            <a:r>
              <a:rPr lang="en-GB" sz="2800" b="1">
                <a:ea typeface="+mn-lt"/>
                <a:cs typeface="+mn-lt"/>
              </a:rPr>
              <a:t>as </a:t>
            </a:r>
          </a:p>
          <a:p>
            <a:r>
              <a:rPr lang="en-GB" sz="2800" b="1">
                <a:ea typeface="+mn-lt"/>
                <a:cs typeface="+mn-lt"/>
              </a:rPr>
              <a:t>so</a:t>
            </a:r>
            <a:r>
              <a:rPr lang="en-GB" sz="2800" b="1"/>
              <a:t>ck </a:t>
            </a:r>
          </a:p>
          <a:p>
            <a:r>
              <a:rPr lang="en-GB" sz="2800" b="1"/>
              <a:t>to </a:t>
            </a:r>
          </a:p>
          <a:p>
            <a:endParaRPr lang="en-GB"/>
          </a:p>
        </p:txBody>
      </p:sp>
      <p:sp>
        <p:nvSpPr>
          <p:cNvPr id="5" name="TextBox 4">
            <a:extLst>
              <a:ext uri="{FF2B5EF4-FFF2-40B4-BE49-F238E27FC236}">
                <a16:creationId xmlns:a16="http://schemas.microsoft.com/office/drawing/2014/main" id="{D54FD522-D2B8-48EA-990E-5E2494AE5F71}"/>
              </a:ext>
            </a:extLst>
          </p:cNvPr>
          <p:cNvSpPr txBox="1"/>
          <p:nvPr/>
        </p:nvSpPr>
        <p:spPr>
          <a:xfrm>
            <a:off x="9051086" y="1833653"/>
            <a:ext cx="2743200"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ea typeface="+mn-lt"/>
                <a:cs typeface="+mn-lt"/>
              </a:rPr>
              <a:t>Where? </a:t>
            </a:r>
            <a:endParaRPr lang="en-US" sz="2800" b="1">
              <a:ea typeface="+mn-lt"/>
              <a:cs typeface="+mn-lt"/>
            </a:endParaRPr>
          </a:p>
          <a:p>
            <a:r>
              <a:rPr lang="en-GB" sz="2800" b="1">
                <a:ea typeface="+mn-lt"/>
                <a:cs typeface="+mn-lt"/>
              </a:rPr>
              <a:t>where </a:t>
            </a:r>
            <a:endParaRPr lang="en-US" sz="2800" b="1">
              <a:ea typeface="+mn-lt"/>
              <a:cs typeface="+mn-lt"/>
            </a:endParaRPr>
          </a:p>
          <a:p>
            <a:r>
              <a:rPr lang="en-GB" sz="2800" b="1">
                <a:ea typeface="+mn-lt"/>
                <a:cs typeface="+mn-lt"/>
              </a:rPr>
              <a:t>wherever</a:t>
            </a:r>
            <a:endParaRPr lang="en-US" sz="2800" b="1"/>
          </a:p>
        </p:txBody>
      </p:sp>
    </p:spTree>
    <p:extLst>
      <p:ext uri="{BB962C8B-B14F-4D97-AF65-F5344CB8AC3E}">
        <p14:creationId xmlns:p14="http://schemas.microsoft.com/office/powerpoint/2010/main" val="1158188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1" descr="Graphical user interface, application, Word&#10;&#10;Description automatically generated">
            <a:extLst>
              <a:ext uri="{FF2B5EF4-FFF2-40B4-BE49-F238E27FC236}">
                <a16:creationId xmlns:a16="http://schemas.microsoft.com/office/drawing/2014/main" id="{93713DC7-3855-4A35-941A-EE1366A6EB7B}"/>
              </a:ext>
            </a:extLst>
          </p:cNvPr>
          <p:cNvPicPr>
            <a:picLocks noChangeAspect="1"/>
          </p:cNvPicPr>
          <p:nvPr/>
        </p:nvPicPr>
        <p:blipFill rotWithShape="1">
          <a:blip r:embed="rId2"/>
          <a:srcRect l="27052" t="11589" r="28172" b="12252"/>
          <a:stretch/>
        </p:blipFill>
        <p:spPr>
          <a:xfrm>
            <a:off x="741183" y="237744"/>
            <a:ext cx="6671033" cy="6382512"/>
          </a:xfrm>
          <a:prstGeom prst="rect">
            <a:avLst/>
          </a:prstGeom>
          <a:noFill/>
          <a:ln>
            <a:noFill/>
          </a:ln>
        </p:spPr>
      </p:pic>
      <p:sp>
        <p:nvSpPr>
          <p:cNvPr id="16" name="Title 2">
            <a:extLst>
              <a:ext uri="{FF2B5EF4-FFF2-40B4-BE49-F238E27FC236}">
                <a16:creationId xmlns:a16="http://schemas.microsoft.com/office/drawing/2014/main" id="{09362D3A-F192-4742-BBB5-42E77E3F6BFE}"/>
              </a:ext>
            </a:extLst>
          </p:cNvPr>
          <p:cNvSpPr>
            <a:spLocks noGrp="1"/>
          </p:cNvSpPr>
          <p:nvPr>
            <p:ph type="title"/>
          </p:nvPr>
        </p:nvSpPr>
        <p:spPr>
          <a:xfrm>
            <a:off x="8477250" y="603504"/>
            <a:ext cx="3144774" cy="1645920"/>
          </a:xfrm>
        </p:spPr>
        <p:txBody>
          <a:bodyPr anchor="b">
            <a:normAutofit/>
          </a:bodyPr>
          <a:lstStyle/>
          <a:p>
            <a:r>
              <a:rPr lang="en-US"/>
              <a:t>From </a:t>
            </a:r>
            <a:br>
              <a:rPr lang="en-US"/>
            </a:br>
            <a:r>
              <a:rPr lang="en-US"/>
              <a:t>The Worst Witch</a:t>
            </a:r>
          </a:p>
        </p:txBody>
      </p:sp>
      <p:sp>
        <p:nvSpPr>
          <p:cNvPr id="18" name="Text Placeholder 3">
            <a:extLst>
              <a:ext uri="{FF2B5EF4-FFF2-40B4-BE49-F238E27FC236}">
                <a16:creationId xmlns:a16="http://schemas.microsoft.com/office/drawing/2014/main" id="{C6DEEA2E-8CB0-4115-BA7B-E2D7FFA8FBB1}"/>
              </a:ext>
            </a:extLst>
          </p:cNvPr>
          <p:cNvSpPr>
            <a:spLocks noGrp="1"/>
          </p:cNvSpPr>
          <p:nvPr>
            <p:ph type="body" sz="half" idx="2"/>
          </p:nvPr>
        </p:nvSpPr>
        <p:spPr>
          <a:xfrm>
            <a:off x="8477250" y="2386584"/>
            <a:ext cx="3144774" cy="3511296"/>
          </a:xfrm>
        </p:spPr>
        <p:txBody>
          <a:bodyPr vert="horz" lIns="91440" tIns="45720" rIns="91440" bIns="45720" rtlCol="0">
            <a:normAutofit/>
          </a:bodyPr>
          <a:lstStyle/>
          <a:p>
            <a:r>
              <a:rPr lang="en-US"/>
              <a:t>By Jill Murphy</a:t>
            </a:r>
          </a:p>
        </p:txBody>
      </p:sp>
    </p:spTree>
    <p:extLst>
      <p:ext uri="{BB962C8B-B14F-4D97-AF65-F5344CB8AC3E}">
        <p14:creationId xmlns:p14="http://schemas.microsoft.com/office/powerpoint/2010/main" val="2521217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Graphical user interface, text, application, Word&#10;&#10;Description automatically generated">
            <a:extLst>
              <a:ext uri="{FF2B5EF4-FFF2-40B4-BE49-F238E27FC236}">
                <a16:creationId xmlns:a16="http://schemas.microsoft.com/office/drawing/2014/main" id="{C472F5BF-B20A-428B-A915-8299639C1CF9}"/>
              </a:ext>
            </a:extLst>
          </p:cNvPr>
          <p:cNvPicPr>
            <a:picLocks noGrp="1" noChangeAspect="1"/>
          </p:cNvPicPr>
          <p:nvPr>
            <p:ph idx="1"/>
          </p:nvPr>
        </p:nvPicPr>
        <p:blipFill rotWithShape="1">
          <a:blip r:embed="rId2"/>
          <a:srcRect l="27883" t="9328" r="28511" b="13060"/>
          <a:stretch/>
        </p:blipFill>
        <p:spPr>
          <a:xfrm>
            <a:off x="271422" y="478479"/>
            <a:ext cx="5889981" cy="5891997"/>
          </a:xfrm>
        </p:spPr>
      </p:pic>
      <p:pic>
        <p:nvPicPr>
          <p:cNvPr id="5" name="Picture 5" descr="Graphical user interface, text, application, Word&#10;&#10;Description automatically generated">
            <a:extLst>
              <a:ext uri="{FF2B5EF4-FFF2-40B4-BE49-F238E27FC236}">
                <a16:creationId xmlns:a16="http://schemas.microsoft.com/office/drawing/2014/main" id="{F34258BD-B123-4B04-8C64-B2C4BFC17170}"/>
              </a:ext>
            </a:extLst>
          </p:cNvPr>
          <p:cNvPicPr>
            <a:picLocks noChangeAspect="1"/>
          </p:cNvPicPr>
          <p:nvPr/>
        </p:nvPicPr>
        <p:blipFill rotWithShape="1">
          <a:blip r:embed="rId3"/>
          <a:srcRect l="28862" t="9210" r="29271" b="11089"/>
          <a:stretch/>
        </p:blipFill>
        <p:spPr>
          <a:xfrm>
            <a:off x="6165686" y="477377"/>
            <a:ext cx="5531650" cy="5895825"/>
          </a:xfrm>
          <a:prstGeom prst="rect">
            <a:avLst/>
          </a:prstGeom>
        </p:spPr>
      </p:pic>
    </p:spTree>
    <p:extLst>
      <p:ext uri="{BB962C8B-B14F-4D97-AF65-F5344CB8AC3E}">
        <p14:creationId xmlns:p14="http://schemas.microsoft.com/office/powerpoint/2010/main" val="17847671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6CE26-8F64-41FB-B556-24B3434B9B48}"/>
              </a:ext>
            </a:extLst>
          </p:cNvPr>
          <p:cNvSpPr>
            <a:spLocks noGrp="1"/>
          </p:cNvSpPr>
          <p:nvPr>
            <p:ph type="title"/>
          </p:nvPr>
        </p:nvSpPr>
        <p:spPr>
          <a:xfrm>
            <a:off x="1066800" y="642594"/>
            <a:ext cx="10058400" cy="2162354"/>
          </a:xfrm>
        </p:spPr>
        <p:txBody>
          <a:bodyPr>
            <a:normAutofit/>
          </a:bodyPr>
          <a:lstStyle/>
          <a:p>
            <a:r>
              <a:rPr lang="en-GB" sz="3200"/>
              <a:t>Once you have read the extract reread and identify the conjunctions. Note how they are used to extend sentences and make them more complex. </a:t>
            </a:r>
          </a:p>
        </p:txBody>
      </p:sp>
      <p:sp>
        <p:nvSpPr>
          <p:cNvPr id="3" name="Content Placeholder 2">
            <a:extLst>
              <a:ext uri="{FF2B5EF4-FFF2-40B4-BE49-F238E27FC236}">
                <a16:creationId xmlns:a16="http://schemas.microsoft.com/office/drawing/2014/main" id="{51B9B2FD-69B5-41B7-8BB8-081253BE7B07}"/>
              </a:ext>
            </a:extLst>
          </p:cNvPr>
          <p:cNvSpPr>
            <a:spLocks noGrp="1"/>
          </p:cNvSpPr>
          <p:nvPr>
            <p:ph idx="1"/>
          </p:nvPr>
        </p:nvSpPr>
        <p:spPr>
          <a:xfrm>
            <a:off x="1843176" y="3109535"/>
            <a:ext cx="7441723" cy="2886341"/>
          </a:xfrm>
        </p:spPr>
        <p:txBody>
          <a:bodyPr vert="horz" lIns="91440" tIns="45720" rIns="91440" bIns="45720" rtlCol="0" anchor="t">
            <a:normAutofit/>
          </a:bodyPr>
          <a:lstStyle/>
          <a:p>
            <a:pPr marL="0" indent="0">
              <a:buNone/>
            </a:pPr>
            <a:r>
              <a:rPr lang="en-GB" sz="1800" b="1"/>
              <a:t>Did you find these?</a:t>
            </a:r>
            <a:endParaRPr lang="en-US"/>
          </a:p>
          <a:p>
            <a:pPr>
              <a:buClr>
                <a:srgbClr val="262626"/>
              </a:buClr>
            </a:pPr>
            <a:endParaRPr lang="en-GB" sz="1800" b="1"/>
          </a:p>
          <a:p>
            <a:pPr marL="0" indent="0">
              <a:buClr>
                <a:srgbClr val="262626"/>
              </a:buClr>
              <a:buNone/>
            </a:pPr>
            <a:r>
              <a:rPr lang="en-GB" sz="1800" b="1"/>
              <a:t>with, but, so, and, which, that, whenever, or, however, for, while </a:t>
            </a:r>
          </a:p>
        </p:txBody>
      </p:sp>
    </p:spTree>
    <p:extLst>
      <p:ext uri="{BB962C8B-B14F-4D97-AF65-F5344CB8AC3E}">
        <p14:creationId xmlns:p14="http://schemas.microsoft.com/office/powerpoint/2010/main" val="20616669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2E602-CF3B-4A6E-812B-AF83E320804E}"/>
              </a:ext>
            </a:extLst>
          </p:cNvPr>
          <p:cNvSpPr>
            <a:spLocks noGrp="1"/>
          </p:cNvSpPr>
          <p:nvPr>
            <p:ph type="title"/>
          </p:nvPr>
        </p:nvSpPr>
        <p:spPr/>
        <p:txBody>
          <a:bodyPr>
            <a:normAutofit/>
          </a:bodyPr>
          <a:lstStyle/>
          <a:p>
            <a:r>
              <a:rPr lang="en-GB" sz="3200"/>
              <a:t>LI To answer questions using full sentence responses, correct punctuation and spelling</a:t>
            </a:r>
          </a:p>
        </p:txBody>
      </p:sp>
      <p:sp>
        <p:nvSpPr>
          <p:cNvPr id="3" name="Content Placeholder 2">
            <a:extLst>
              <a:ext uri="{FF2B5EF4-FFF2-40B4-BE49-F238E27FC236}">
                <a16:creationId xmlns:a16="http://schemas.microsoft.com/office/drawing/2014/main" id="{07A863B5-7758-41AA-B898-871A8FBCAB1A}"/>
              </a:ext>
            </a:extLst>
          </p:cNvPr>
          <p:cNvSpPr>
            <a:spLocks noGrp="1"/>
          </p:cNvSpPr>
          <p:nvPr>
            <p:ph idx="1"/>
          </p:nvPr>
        </p:nvSpPr>
        <p:spPr/>
        <p:txBody>
          <a:bodyPr vert="horz" lIns="91440" tIns="45720" rIns="91440" bIns="45720" rtlCol="0" anchor="t">
            <a:normAutofit/>
          </a:bodyPr>
          <a:lstStyle/>
          <a:p>
            <a:pPr marL="0" indent="0">
              <a:buNone/>
            </a:pPr>
            <a:r>
              <a:rPr lang="en-GB" sz="2000"/>
              <a:t>1. Where is the witches, academy located?</a:t>
            </a:r>
            <a:endParaRPr lang="en-US" sz="2000"/>
          </a:p>
          <a:p>
            <a:pPr marL="0" indent="0">
              <a:buNone/>
            </a:pPr>
            <a:r>
              <a:rPr lang="en-GB" sz="2000"/>
              <a:t>2. Why is it sometimes difficult to see the school building?</a:t>
            </a:r>
          </a:p>
          <a:p>
            <a:pPr marL="0" indent="0">
              <a:buNone/>
            </a:pPr>
            <a:r>
              <a:rPr lang="en-GB" sz="2000"/>
              <a:t>3. Describe 3 things about the school.</a:t>
            </a:r>
          </a:p>
          <a:p>
            <a:pPr marL="0" indent="0">
              <a:buNone/>
            </a:pPr>
            <a:r>
              <a:rPr lang="en-GB" sz="2000"/>
              <a:t>4. Why were you likely to be told of frequently? </a:t>
            </a:r>
          </a:p>
          <a:p>
            <a:pPr marL="0" indent="0">
              <a:buNone/>
            </a:pPr>
            <a:r>
              <a:rPr lang="en-GB" sz="2000"/>
              <a:t>5. How do you think Mildred felt about getting into trouble so often? Explain why. </a:t>
            </a:r>
          </a:p>
          <a:p>
            <a:pPr marL="0" indent="0">
              <a:buNone/>
            </a:pPr>
            <a:r>
              <a:rPr lang="en-GB" sz="2000"/>
              <a:t>6. Why do you think Mildred's friends kept their distance in the potions laboratory? </a:t>
            </a:r>
          </a:p>
          <a:p>
            <a:pPr marL="0" indent="0">
              <a:buNone/>
            </a:pPr>
            <a:endParaRPr lang="en-GB" sz="2000"/>
          </a:p>
        </p:txBody>
      </p:sp>
    </p:spTree>
    <p:extLst>
      <p:ext uri="{BB962C8B-B14F-4D97-AF65-F5344CB8AC3E}">
        <p14:creationId xmlns:p14="http://schemas.microsoft.com/office/powerpoint/2010/main" val="24442362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70ECB-9559-4CB4-AF8C-AC07306E1696}"/>
              </a:ext>
            </a:extLst>
          </p:cNvPr>
          <p:cNvSpPr>
            <a:spLocks noGrp="1"/>
          </p:cNvSpPr>
          <p:nvPr>
            <p:ph type="title"/>
          </p:nvPr>
        </p:nvSpPr>
        <p:spPr>
          <a:xfrm>
            <a:off x="1066800" y="642594"/>
            <a:ext cx="10058400" cy="681487"/>
          </a:xfrm>
        </p:spPr>
        <p:txBody>
          <a:bodyPr>
            <a:normAutofit/>
          </a:bodyPr>
          <a:lstStyle/>
          <a:p>
            <a:r>
              <a:rPr lang="en-GB" sz="3200"/>
              <a:t>Answers</a:t>
            </a:r>
          </a:p>
        </p:txBody>
      </p:sp>
      <p:sp>
        <p:nvSpPr>
          <p:cNvPr id="3" name="Content Placeholder 2">
            <a:extLst>
              <a:ext uri="{FF2B5EF4-FFF2-40B4-BE49-F238E27FC236}">
                <a16:creationId xmlns:a16="http://schemas.microsoft.com/office/drawing/2014/main" id="{D94A1651-A269-4728-8395-945D8762B91F}"/>
              </a:ext>
            </a:extLst>
          </p:cNvPr>
          <p:cNvSpPr>
            <a:spLocks noGrp="1"/>
          </p:cNvSpPr>
          <p:nvPr>
            <p:ph idx="1"/>
          </p:nvPr>
        </p:nvSpPr>
        <p:spPr>
          <a:xfrm>
            <a:off x="707367" y="1211725"/>
            <a:ext cx="10417833" cy="4741019"/>
          </a:xfrm>
        </p:spPr>
        <p:txBody>
          <a:bodyPr vert="horz" lIns="91440" tIns="45720" rIns="91440" bIns="45720" rtlCol="0" anchor="t">
            <a:normAutofit/>
          </a:bodyPr>
          <a:lstStyle/>
          <a:p>
            <a:pPr marL="0" indent="0">
              <a:buNone/>
            </a:pPr>
            <a:r>
              <a:rPr lang="en-GB" sz="2000"/>
              <a:t>1. The witches' academy is located at the top of a high mountain surrounded by a pine forest.</a:t>
            </a:r>
            <a:endParaRPr lang="en-US"/>
          </a:p>
          <a:p>
            <a:pPr marL="0" indent="0">
              <a:buNone/>
            </a:pPr>
            <a:r>
              <a:rPr lang="en-GB" sz="2000"/>
              <a:t>2. It is sometimes difficult to see the school as the mountain is often covered in mist. </a:t>
            </a:r>
          </a:p>
          <a:p>
            <a:pPr marL="0" indent="0">
              <a:buNone/>
            </a:pPr>
            <a:r>
              <a:rPr lang="en-GB" sz="2000"/>
              <a:t>3. The school had long winding staircases, was dark and shadowy and girls dressed in dull, drab uniforms. </a:t>
            </a:r>
          </a:p>
          <a:p>
            <a:pPr marL="0" indent="0">
              <a:buNone/>
            </a:pPr>
            <a:r>
              <a:rPr lang="en-GB" sz="2000"/>
              <a:t>4. You were likely to be told off frequently because there were an awful lot of rules. </a:t>
            </a:r>
          </a:p>
          <a:p>
            <a:pPr marL="0" indent="0">
              <a:buNone/>
            </a:pPr>
            <a:r>
              <a:rPr lang="en-GB" sz="2000"/>
              <a:t>5. Mildred may have felt frustratated and bewildered about getting into trouble so often. The story says that she didn't mean to break the rules but things just seemed to happen when she was around. </a:t>
            </a:r>
          </a:p>
          <a:p>
            <a:pPr marL="0" indent="0">
              <a:buNone/>
            </a:pPr>
            <a:r>
              <a:rPr lang="en-GB" sz="2000"/>
              <a:t>6.</a:t>
            </a:r>
            <a:r>
              <a:rPr lang="en-GB" sz="2000">
                <a:ea typeface="+mn-lt"/>
                <a:cs typeface="+mn-lt"/>
              </a:rPr>
              <a:t> I think Mildred's friends kept their distance in the potions laboratory incase she had a dangerous disaster while mixing a potion.</a:t>
            </a:r>
            <a:endParaRPr lang="en-GB" sz="2000"/>
          </a:p>
          <a:p>
            <a:pPr marL="0" indent="0">
              <a:buNone/>
            </a:pPr>
            <a:endParaRPr lang="en-GB" sz="2000"/>
          </a:p>
          <a:p>
            <a:pPr marL="0" indent="0">
              <a:buNone/>
            </a:pPr>
            <a:endParaRPr lang="en-GB" sz="2000"/>
          </a:p>
        </p:txBody>
      </p:sp>
    </p:spTree>
    <p:extLst>
      <p:ext uri="{BB962C8B-B14F-4D97-AF65-F5344CB8AC3E}">
        <p14:creationId xmlns:p14="http://schemas.microsoft.com/office/powerpoint/2010/main" val="18268105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2f1b26f6-7691-4ab4-a457-b49516d0f036" xsi:nil="true"/>
  </documentManagement>
</p:properties>
</file>

<file path=customXml/itemProps1.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2.xml><?xml version="1.0" encoding="utf-8"?>
<ds:datastoreItem xmlns:ds="http://schemas.openxmlformats.org/officeDocument/2006/customXml" ds:itemID="{44D23800-8F22-47EF-87EB-972F396C9DD2}">
  <ds:schemaRefs>
    <ds:schemaRef ds:uri="11911484-a9ac-4f3c-900d-41e99c12edf0"/>
    <ds:schemaRef ds:uri="2f1b26f6-7691-4ab4-a457-b49516d0f03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137651BA-F45C-4845-9AB3-E0A65B39F5E1}">
  <ds:schemaRefs>
    <ds:schemaRef ds:uri="16c05727-aa75-4e4a-9b5f-8a80a1165891"/>
    <ds:schemaRef ds:uri="2f1b26f6-7691-4ab4-a457-b49516d0f036"/>
    <ds:schemaRef ds:uri="71af3243-3dd4-4a8d-8c0d-dd76da1f02a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{707E8E55-ECFB-4577-8B5A-74BF600D9115}tf78438558_win32</Template>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SavonVTI</vt:lpstr>
      <vt:lpstr>Week 4 English </vt:lpstr>
      <vt:lpstr>Monday 25th January 2021  </vt:lpstr>
      <vt:lpstr>PowerPoint Presentation</vt:lpstr>
      <vt:lpstr>List of Conjunctions</vt:lpstr>
      <vt:lpstr>From  The Worst Witch</vt:lpstr>
      <vt:lpstr>PowerPoint Presentation</vt:lpstr>
      <vt:lpstr>Once you have read the extract reread and identify the conjunctions. Note how they are used to extend sentences and make them more complex. </vt:lpstr>
      <vt:lpstr>LI To answer questions using full sentence responses, correct punctuation and spelling</vt:lpstr>
      <vt:lpstr>Answers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4 English</dc:title>
  <dc:creator>Tracy Smith</dc:creator>
  <cp:revision>14</cp:revision>
  <dcterms:created xsi:type="dcterms:W3CDTF">2021-01-18T15:22:01Z</dcterms:created>
  <dcterms:modified xsi:type="dcterms:W3CDTF">2021-01-22T13:45:35Z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