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6.xml" ContentType="application/vnd.openxmlformats-officedocument.theme+xml"/>
  <Override PartName="/ppt/slideLayouts/slideLayout8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357" r:id="rId11"/>
    <p:sldId id="297" r:id="rId12"/>
    <p:sldId id="308" r:id="rId13"/>
    <p:sldId id="358" r:id="rId14"/>
    <p:sldId id="299" r:id="rId15"/>
    <p:sldId id="336" r:id="rId16"/>
    <p:sldId id="348" r:id="rId17"/>
    <p:sldId id="350" r:id="rId18"/>
    <p:sldId id="351" r:id="rId19"/>
    <p:sldId id="359" r:id="rId20"/>
    <p:sldId id="360" r:id="rId21"/>
    <p:sldId id="301" r:id="rId22"/>
    <p:sldId id="317" r:id="rId23"/>
    <p:sldId id="353" r:id="rId24"/>
    <p:sldId id="361" r:id="rId25"/>
    <p:sldId id="313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90" userDrawn="1">
          <p15:clr>
            <a:srgbClr val="A4A3A4"/>
          </p15:clr>
        </p15:guide>
        <p15:guide id="2" pos="3152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2" d="100"/>
          <a:sy n="72" d="100"/>
        </p:scale>
        <p:origin x="474" y="66"/>
      </p:cViewPr>
      <p:guideLst>
        <p:guide orient="horz" pos="890"/>
        <p:guide pos="315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19/01/2021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5" Type="http://schemas.openxmlformats.org/officeDocument/2006/relationships/image" Target="../media/image10.png"/><Relationship Id="rId10" Type="http://schemas.openxmlformats.org/officeDocument/2006/relationships/image" Target="../media/image16.png"/><Relationship Id="rId9" Type="http://schemas.openxmlformats.org/officeDocument/2006/relationships/image" Target="../media/image15.png"/><Relationship Id="rId1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pn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2" Type="http://schemas.openxmlformats.org/officeDocument/2006/relationships/slideLayout" Target="../slideLayouts/slideLayout5.xml"/><Relationship Id="rId16" Type="http://schemas.openxmlformats.org/officeDocument/2006/relationships/image" Target="../media/image10.png"/><Relationship Id="rId1" Type="http://schemas.openxmlformats.org/officeDocument/2006/relationships/tags" Target="../tags/tag3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5" Type="http://schemas.openxmlformats.org/officeDocument/2006/relationships/image" Target="../media/image32.png"/><Relationship Id="rId10" Type="http://schemas.openxmlformats.org/officeDocument/2006/relationships/image" Target="../media/image27.png"/><Relationship Id="rId9" Type="http://schemas.openxmlformats.org/officeDocument/2006/relationships/image" Target="../media/image26.png"/><Relationship Id="rId14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7" Type="http://schemas.openxmlformats.org/officeDocument/2006/relationships/image" Target="../media/image35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6" Type="http://schemas.openxmlformats.org/officeDocument/2006/relationships/image" Target="../media/image34.png"/><Relationship Id="rId11" Type="http://schemas.openxmlformats.org/officeDocument/2006/relationships/image" Target="../media/image39.png"/><Relationship Id="rId5" Type="http://schemas.openxmlformats.org/officeDocument/2006/relationships/image" Target="../media/image33.png"/><Relationship Id="rId10" Type="http://schemas.openxmlformats.org/officeDocument/2006/relationships/image" Target="../media/image38.png"/><Relationship Id="rId9" Type="http://schemas.openxmlformats.org/officeDocument/2006/relationships/image" Target="../media/image3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5" Type="http://schemas.openxmlformats.org/officeDocument/2006/relationships/image" Target="../media/image40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4" Type="http://schemas.openxmlformats.org/officeDocument/2006/relationships/image" Target="../media/image4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Relationship Id="rId4" Type="http://schemas.openxmlformats.org/officeDocument/2006/relationships/image" Target="../media/image4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9.png"/><Relationship Id="rId3" Type="http://schemas.openxmlformats.org/officeDocument/2006/relationships/image" Target="../media/image10.png"/><Relationship Id="rId7" Type="http://schemas.openxmlformats.org/officeDocument/2006/relationships/image" Target="../media/image43.png"/><Relationship Id="rId12" Type="http://schemas.openxmlformats.org/officeDocument/2006/relationships/image" Target="../media/image48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Relationship Id="rId6" Type="http://schemas.openxmlformats.org/officeDocument/2006/relationships/image" Target="../media/image42.png"/><Relationship Id="rId11" Type="http://schemas.openxmlformats.org/officeDocument/2006/relationships/image" Target="../media/image47.png"/><Relationship Id="rId15" Type="http://schemas.openxmlformats.org/officeDocument/2006/relationships/image" Target="../media/image51.png"/><Relationship Id="rId10" Type="http://schemas.openxmlformats.org/officeDocument/2006/relationships/image" Target="../media/image46.png"/><Relationship Id="rId9" Type="http://schemas.openxmlformats.org/officeDocument/2006/relationships/image" Target="../media/image45.png"/><Relationship Id="rId14" Type="http://schemas.openxmlformats.org/officeDocument/2006/relationships/image" Target="../media/image5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9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7" Type="http://schemas.openxmlformats.org/officeDocument/2006/relationships/image" Target="../media/image5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0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6181880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4721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562572"/>
                <a:ext cx="7497474" cy="6555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1a) Complete the calculations.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50% of 620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25% of 620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		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10% of 620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1b) 50% of 1,800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10% of 1,800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1% of 1,800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Find 1% of 100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Find 1% of 110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562572"/>
                <a:ext cx="7497474" cy="6555641"/>
              </a:xfrm>
              <a:prstGeom prst="rect">
                <a:avLst/>
              </a:prstGeom>
              <a:blipFill>
                <a:blip r:embed="rId4"/>
                <a:stretch>
                  <a:fillRect l="-1626" t="-8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295454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562572"/>
                <a:ext cx="7497474" cy="6555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1a) Complete the calculations.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50% of 620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25% of 620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		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10% of 620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1b) 50% of 1,800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10% of 1,800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1% of 1,800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Find 1% of 100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Find 1% of 110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562572"/>
                <a:ext cx="7497474" cy="6555641"/>
              </a:xfrm>
              <a:prstGeom prst="rect">
                <a:avLst/>
              </a:prstGeom>
              <a:blipFill>
                <a:blip r:embed="rId5"/>
                <a:stretch>
                  <a:fillRect l="-1626" t="-8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3305544" y="991269"/>
            <a:ext cx="1358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310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305544" y="1410923"/>
            <a:ext cx="1358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155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05543" y="1842817"/>
            <a:ext cx="1358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32421" y="2671243"/>
            <a:ext cx="1358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900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32420" y="3113617"/>
            <a:ext cx="1358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180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506944" y="3555991"/>
            <a:ext cx="1358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18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659344" y="4409691"/>
            <a:ext cx="1358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506943" y="5257165"/>
            <a:ext cx="1358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1.1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18304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8326321"/>
              </p:ext>
            </p:extLst>
          </p:nvPr>
        </p:nvGraphicFramePr>
        <p:xfrm>
          <a:off x="1515317" y="1301304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74369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490188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417400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7912653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0133739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4424526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1953965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3703769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0801095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p:sp>
        <p:nvSpPr>
          <p:cNvPr id="31" name="TextBox 30"/>
          <p:cNvSpPr txBox="1"/>
          <p:nvPr/>
        </p:nvSpPr>
        <p:spPr>
          <a:xfrm>
            <a:off x="4273172" y="376526"/>
            <a:ext cx="1151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120</a:t>
            </a:r>
          </a:p>
        </p:txBody>
      </p:sp>
      <p:sp>
        <p:nvSpPr>
          <p:cNvPr id="32" name="Left Brace 31"/>
          <p:cNvSpPr/>
          <p:nvPr/>
        </p:nvSpPr>
        <p:spPr>
          <a:xfrm rot="5400000">
            <a:off x="4514229" y="-1957271"/>
            <a:ext cx="98180" cy="6096003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3239347" y="2481129"/>
                <a:ext cx="22903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of 120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9347" y="2481129"/>
                <a:ext cx="2290385" cy="523220"/>
              </a:xfrm>
              <a:prstGeom prst="rect">
                <a:avLst/>
              </a:prstGeom>
              <a:blipFill>
                <a:blip r:embed="rId5"/>
                <a:stretch>
                  <a:fillRect l="-531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TextBox 33"/>
          <p:cNvSpPr txBox="1"/>
          <p:nvPr/>
        </p:nvSpPr>
        <p:spPr>
          <a:xfrm>
            <a:off x="5326734" y="2481129"/>
            <a:ext cx="2290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3418124" y="3239536"/>
                <a:ext cx="27740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120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</a:t>
                </a: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8124" y="3239536"/>
                <a:ext cx="2774043" cy="523220"/>
              </a:xfrm>
              <a:prstGeom prst="rect">
                <a:avLst/>
              </a:prstGeom>
              <a:blipFill>
                <a:blip r:embed="rId6"/>
                <a:stretch>
                  <a:fillRect l="-461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6" name="Table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7971301"/>
              </p:ext>
            </p:extLst>
          </p:nvPr>
        </p:nvGraphicFramePr>
        <p:xfrm>
          <a:off x="1515321" y="1301304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74369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490188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417400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7912653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0133739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4424526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1953965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3703769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0801095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p:graphicFrame>
        <p:nvGraphicFramePr>
          <p:cNvPr id="37" name="Table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9928998"/>
              </p:ext>
            </p:extLst>
          </p:nvPr>
        </p:nvGraphicFramePr>
        <p:xfrm>
          <a:off x="1515321" y="1301304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74369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490188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417400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7912653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0133739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4424526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1953965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3703769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0801095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p:sp>
        <p:nvSpPr>
          <p:cNvPr id="38" name="TextBox 37"/>
          <p:cNvSpPr txBox="1"/>
          <p:nvPr/>
        </p:nvSpPr>
        <p:spPr>
          <a:xfrm>
            <a:off x="2390316" y="3081858"/>
            <a:ext cx="39884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If I know this, how could I calculate these?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3239347" y="4158637"/>
                <a:ext cx="22903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of 120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9347" y="4158637"/>
                <a:ext cx="2290385" cy="523220"/>
              </a:xfrm>
              <a:prstGeom prst="rect">
                <a:avLst/>
              </a:prstGeom>
              <a:blipFill>
                <a:blip r:embed="rId7"/>
                <a:stretch>
                  <a:fillRect l="-531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3239347" y="4734103"/>
                <a:ext cx="22903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of 120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9347" y="4734103"/>
                <a:ext cx="2290385" cy="523220"/>
              </a:xfrm>
              <a:prstGeom prst="rect">
                <a:avLst/>
              </a:prstGeom>
              <a:blipFill>
                <a:blip r:embed="rId8"/>
                <a:stretch>
                  <a:fillRect l="-5319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3239347" y="5309569"/>
                <a:ext cx="22903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90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of 120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9347" y="5309569"/>
                <a:ext cx="2290385" cy="523220"/>
              </a:xfrm>
              <a:prstGeom prst="rect">
                <a:avLst/>
              </a:prstGeom>
              <a:blipFill>
                <a:blip r:embed="rId9"/>
                <a:stretch>
                  <a:fillRect l="-531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2" name="Table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5764011"/>
              </p:ext>
            </p:extLst>
          </p:nvPr>
        </p:nvGraphicFramePr>
        <p:xfrm>
          <a:off x="1515321" y="1301304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74369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490188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417400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7912653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0133739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4424526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1953965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3703769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0801095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p:graphicFrame>
        <p:nvGraphicFramePr>
          <p:cNvPr id="43" name="Table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7469106"/>
              </p:ext>
            </p:extLst>
          </p:nvPr>
        </p:nvGraphicFramePr>
        <p:xfrm>
          <a:off x="1515321" y="1301304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74369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490188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417400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7912653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0133739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4424526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1953965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3703769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0801095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p:graphicFrame>
        <p:nvGraphicFramePr>
          <p:cNvPr id="44" name="Table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0556756"/>
              </p:ext>
            </p:extLst>
          </p:nvPr>
        </p:nvGraphicFramePr>
        <p:xfrm>
          <a:off x="1515321" y="1301304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74369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490188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417400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7912653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0133739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4424526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1953965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3703769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0801095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p:sp>
        <p:nvSpPr>
          <p:cNvPr id="45" name="Right Bracket 44"/>
          <p:cNvSpPr/>
          <p:nvPr/>
        </p:nvSpPr>
        <p:spPr>
          <a:xfrm rot="10800000" flipH="1" flipV="1">
            <a:off x="5889848" y="2771966"/>
            <a:ext cx="363397" cy="1664088"/>
          </a:xfrm>
          <a:prstGeom prst="rightBracket">
            <a:avLst>
              <a:gd name="adj" fmla="val 254152"/>
            </a:avLst>
          </a:prstGeom>
          <a:ln w="28575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6222338" y="3368523"/>
                <a:ext cx="70564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</a:t>
                </a: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2338" y="3368523"/>
                <a:ext cx="705642" cy="523220"/>
              </a:xfrm>
              <a:prstGeom prst="rect">
                <a:avLst/>
              </a:prstGeom>
              <a:blipFill>
                <a:blip r:embed="rId10"/>
                <a:stretch>
                  <a:fillRect t="-11765" r="-16522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Right Bracket 46"/>
          <p:cNvSpPr/>
          <p:nvPr/>
        </p:nvSpPr>
        <p:spPr>
          <a:xfrm rot="10800000" flipV="1">
            <a:off x="2829853" y="2771966"/>
            <a:ext cx="363397" cy="1664088"/>
          </a:xfrm>
          <a:prstGeom prst="rightBracket">
            <a:avLst>
              <a:gd name="adj" fmla="val 254152"/>
            </a:avLst>
          </a:prstGeom>
          <a:ln w="28575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2078662" y="3368523"/>
                <a:ext cx="83056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</a:t>
                </a: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8662" y="3368523"/>
                <a:ext cx="830569" cy="523220"/>
              </a:xfrm>
              <a:prstGeom prst="rect">
                <a:avLst/>
              </a:prstGeom>
              <a:blipFill>
                <a:blip r:embed="rId11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TextBox 48"/>
          <p:cNvSpPr txBox="1"/>
          <p:nvPr/>
        </p:nvSpPr>
        <p:spPr>
          <a:xfrm>
            <a:off x="5326734" y="4158637"/>
            <a:ext cx="6389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24</a:t>
            </a:r>
          </a:p>
        </p:txBody>
      </p:sp>
      <p:sp>
        <p:nvSpPr>
          <p:cNvPr id="50" name="Right Bracket 49"/>
          <p:cNvSpPr/>
          <p:nvPr/>
        </p:nvSpPr>
        <p:spPr>
          <a:xfrm rot="10800000" flipH="1" flipV="1">
            <a:off x="6014081" y="2788382"/>
            <a:ext cx="363397" cy="2239554"/>
          </a:xfrm>
          <a:prstGeom prst="rightBracket">
            <a:avLst>
              <a:gd name="adj" fmla="val 254152"/>
            </a:avLst>
          </a:prstGeom>
          <a:ln w="28575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6296297" y="3762756"/>
                <a:ext cx="70564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6</a:t>
                </a:r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96297" y="3762756"/>
                <a:ext cx="705642" cy="523220"/>
              </a:xfrm>
              <a:prstGeom prst="rect">
                <a:avLst/>
              </a:prstGeom>
              <a:blipFill>
                <a:blip r:embed="rId12"/>
                <a:stretch>
                  <a:fillRect t="-10465" r="-1551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Right Bracket 51"/>
          <p:cNvSpPr/>
          <p:nvPr/>
        </p:nvSpPr>
        <p:spPr>
          <a:xfrm rot="10800000" flipV="1">
            <a:off x="2817315" y="2787984"/>
            <a:ext cx="363397" cy="2223536"/>
          </a:xfrm>
          <a:prstGeom prst="rightBracket">
            <a:avLst>
              <a:gd name="adj" fmla="val 254152"/>
            </a:avLst>
          </a:prstGeom>
          <a:ln w="28575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2143793" y="3777878"/>
                <a:ext cx="70564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6</a:t>
                </a:r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3793" y="3777878"/>
                <a:ext cx="705642" cy="523220"/>
              </a:xfrm>
              <a:prstGeom prst="rect">
                <a:avLst/>
              </a:prstGeom>
              <a:blipFill>
                <a:blip r:embed="rId13"/>
                <a:stretch>
                  <a:fillRect t="-11628" r="-1652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4" name="TextBox 53"/>
          <p:cNvSpPr txBox="1"/>
          <p:nvPr/>
        </p:nvSpPr>
        <p:spPr>
          <a:xfrm>
            <a:off x="5335527" y="4708840"/>
            <a:ext cx="6389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/>
              <p:cNvSpPr txBox="1"/>
              <p:nvPr/>
            </p:nvSpPr>
            <p:spPr>
              <a:xfrm>
                <a:off x="816580" y="5386944"/>
                <a:ext cx="252416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120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 12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108</a:t>
                </a:r>
              </a:p>
            </p:txBody>
          </p:sp>
        </mc:Choice>
        <mc:Fallback xmlns="">
          <p:sp>
            <p:nvSpPr>
              <p:cNvPr id="55" name="TextBox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6580" y="5386944"/>
                <a:ext cx="2524163" cy="461665"/>
              </a:xfrm>
              <a:prstGeom prst="rect">
                <a:avLst/>
              </a:prstGeom>
              <a:blipFill>
                <a:blip r:embed="rId14"/>
                <a:stretch>
                  <a:fillRect l="-3865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6" name="TextBox 55"/>
          <p:cNvSpPr txBox="1"/>
          <p:nvPr/>
        </p:nvSpPr>
        <p:spPr>
          <a:xfrm>
            <a:off x="5338754" y="5309569"/>
            <a:ext cx="8534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108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667512" y="551361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3" name="Picture 6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341765" y="5337468"/>
            <a:ext cx="747045" cy="7470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80202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5" grpId="1"/>
      <p:bldP spid="38" grpId="0"/>
      <p:bldP spid="38" grpId="1"/>
      <p:bldP spid="39" grpId="0"/>
      <p:bldP spid="40" grpId="0"/>
      <p:bldP spid="41" grpId="0"/>
      <p:bldP spid="45" grpId="0" animBg="1"/>
      <p:bldP spid="45" grpId="1" animBg="1"/>
      <p:bldP spid="46" grpId="0"/>
      <p:bldP spid="46" grpId="1"/>
      <p:bldP spid="47" grpId="0" animBg="1"/>
      <p:bldP spid="47" grpId="1" animBg="1"/>
      <p:bldP spid="48" grpId="0"/>
      <p:bldP spid="48" grpId="1"/>
      <p:bldP spid="49" grpId="0"/>
      <p:bldP spid="50" grpId="0" animBg="1"/>
      <p:bldP spid="50" grpId="1" animBg="1"/>
      <p:bldP spid="51" grpId="0"/>
      <p:bldP spid="51" grpId="1"/>
      <p:bldP spid="52" grpId="0" animBg="1"/>
      <p:bldP spid="52" grpId="1" animBg="1"/>
      <p:bldP spid="53" grpId="0"/>
      <p:bldP spid="53" grpId="1"/>
      <p:bldP spid="54" grpId="0"/>
      <p:bldP spid="55" grpId="0"/>
      <p:bldP spid="56" grpId="0"/>
      <p:bldP spid="62" grpId="0"/>
      <p:bldP spid="6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4343106" y="302994"/>
            <a:ext cx="1151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120</a:t>
            </a:r>
          </a:p>
        </p:txBody>
      </p:sp>
      <p:sp>
        <p:nvSpPr>
          <p:cNvPr id="15" name="Left Brace 14"/>
          <p:cNvSpPr/>
          <p:nvPr/>
        </p:nvSpPr>
        <p:spPr>
          <a:xfrm rot="5400000">
            <a:off x="4584163" y="-2030803"/>
            <a:ext cx="98180" cy="6096003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3690162"/>
              </p:ext>
            </p:extLst>
          </p:nvPr>
        </p:nvGraphicFramePr>
        <p:xfrm>
          <a:off x="1585255" y="1147848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74369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490188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417400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7912653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0133739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4424526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1953965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3703769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0801095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12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875975" y="2167204"/>
                <a:ext cx="22903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of 120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5975" y="2167204"/>
                <a:ext cx="2290385" cy="523220"/>
              </a:xfrm>
              <a:prstGeom prst="rect">
                <a:avLst/>
              </a:prstGeom>
              <a:blipFill>
                <a:blip r:embed="rId5"/>
                <a:stretch>
                  <a:fillRect l="-5600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2963362" y="2167204"/>
            <a:ext cx="2290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875975" y="2652788"/>
                <a:ext cx="22903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of 120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5975" y="2652788"/>
                <a:ext cx="2290385" cy="523220"/>
              </a:xfrm>
              <a:prstGeom prst="rect">
                <a:avLst/>
              </a:prstGeom>
              <a:blipFill>
                <a:blip r:embed="rId6"/>
                <a:stretch>
                  <a:fillRect l="-560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2963362" y="2652788"/>
            <a:ext cx="6389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3828500" y="2184264"/>
                <a:ext cx="4427262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How many different ways could you calculate 80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?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28500" y="2184264"/>
                <a:ext cx="4427262" cy="954107"/>
              </a:xfrm>
              <a:prstGeom prst="rect">
                <a:avLst/>
              </a:prstGeom>
              <a:blipFill>
                <a:blip r:embed="rId7"/>
                <a:stretch>
                  <a:fillRect t="-5732" b="-171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1149772" y="3429689"/>
                <a:ext cx="22903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8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9772" y="3429689"/>
                <a:ext cx="2290385" cy="523220"/>
              </a:xfrm>
              <a:prstGeom prst="rect">
                <a:avLst/>
              </a:prstGeom>
              <a:blipFill>
                <a:blip r:embed="rId8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1149772" y="3984328"/>
                <a:ext cx="22903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96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9772" y="3984328"/>
                <a:ext cx="2290385" cy="523220"/>
              </a:xfrm>
              <a:prstGeom prst="rect">
                <a:avLst/>
              </a:prstGeom>
              <a:blipFill>
                <a:blip r:embed="rId9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5394691" y="3431288"/>
                <a:ext cx="22903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20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4691" y="3431288"/>
                <a:ext cx="2290385" cy="523220"/>
              </a:xfrm>
              <a:prstGeom prst="rect">
                <a:avLst/>
              </a:prstGeom>
              <a:blipFill>
                <a:blip r:embed="rId10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5394691" y="3985927"/>
                <a:ext cx="22903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24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96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4691" y="3985927"/>
                <a:ext cx="2290385" cy="523220"/>
              </a:xfrm>
              <a:prstGeom prst="rect">
                <a:avLst/>
              </a:prstGeom>
              <a:blipFill>
                <a:blip r:embed="rId11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1149772" y="4861490"/>
                <a:ext cx="22903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50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9772" y="4861490"/>
                <a:ext cx="2290385" cy="523220"/>
              </a:xfrm>
              <a:prstGeom prst="rect">
                <a:avLst/>
              </a:prstGeom>
              <a:blipFill>
                <a:blip r:embed="rId12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1149772" y="5416129"/>
                <a:ext cx="22903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60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96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9772" y="5416129"/>
                <a:ext cx="2290385" cy="523220"/>
              </a:xfrm>
              <a:prstGeom prst="rect">
                <a:avLst/>
              </a:prstGeom>
              <a:blipFill>
                <a:blip r:embed="rId13"/>
                <a:stretch>
                  <a:fillRect l="-1600" t="-10465" r="-160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5394691" y="4861490"/>
                <a:ext cx="22903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100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20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4691" y="4861490"/>
                <a:ext cx="2290385" cy="523220"/>
              </a:xfrm>
              <a:prstGeom prst="rect">
                <a:avLst/>
              </a:prstGeom>
              <a:blipFill>
                <a:blip r:embed="rId14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5012362" y="5384710"/>
                <a:ext cx="305504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120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24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96</a:t>
                </a: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2362" y="5384710"/>
                <a:ext cx="3055042" cy="523220"/>
              </a:xfrm>
              <a:prstGeom prst="rect">
                <a:avLst/>
              </a:prstGeom>
              <a:blipFill>
                <a:blip r:embed="rId15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/>
          <p:cNvSpPr txBox="1"/>
          <p:nvPr/>
        </p:nvSpPr>
        <p:spPr>
          <a:xfrm>
            <a:off x="5784042" y="44435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458295" y="268214"/>
            <a:ext cx="747045" cy="7470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29594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3" grpId="0"/>
      <p:bldP spid="33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1574272" y="583575"/>
                <a:ext cx="60987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How could we calculate 15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of 80?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74272" y="583575"/>
                <a:ext cx="6098713" cy="523220"/>
              </a:xfrm>
              <a:prstGeom prst="rect">
                <a:avLst/>
              </a:prstGeom>
              <a:blipFill>
                <a:blip r:embed="rId5"/>
                <a:stretch>
                  <a:fillRect l="-1998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2" name="Straight Arrow Connector 21"/>
          <p:cNvCxnSpPr/>
          <p:nvPr/>
        </p:nvCxnSpPr>
        <p:spPr>
          <a:xfrm flipH="1">
            <a:off x="4989895" y="1036236"/>
            <a:ext cx="413239" cy="59787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5403134" y="1036236"/>
            <a:ext cx="465992" cy="58477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4623629" y="1529839"/>
                <a:ext cx="92576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23629" y="1529839"/>
                <a:ext cx="925763" cy="523220"/>
              </a:xfrm>
              <a:prstGeom prst="rect">
                <a:avLst/>
              </a:prstGeom>
              <a:blipFill>
                <a:blip r:embed="rId6"/>
                <a:stretch>
                  <a:fillRect l="-13158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5807580" y="1529839"/>
                <a:ext cx="9144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7580" y="1529839"/>
                <a:ext cx="914400" cy="523220"/>
              </a:xfrm>
              <a:prstGeom prst="rect">
                <a:avLst/>
              </a:prstGeom>
              <a:blipFill>
                <a:blip r:embed="rId7"/>
                <a:stretch>
                  <a:fillRect l="-14000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9266943"/>
              </p:ext>
            </p:extLst>
          </p:nvPr>
        </p:nvGraphicFramePr>
        <p:xfrm>
          <a:off x="1423149" y="3182144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4185396" y="2424259"/>
            <a:ext cx="1151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80</a:t>
            </a:r>
          </a:p>
        </p:txBody>
      </p:sp>
      <p:sp>
        <p:nvSpPr>
          <p:cNvPr id="28" name="Left Brace 27"/>
          <p:cNvSpPr/>
          <p:nvPr/>
        </p:nvSpPr>
        <p:spPr>
          <a:xfrm rot="5400000">
            <a:off x="4422059" y="-20659"/>
            <a:ext cx="98180" cy="6096003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9872749"/>
              </p:ext>
            </p:extLst>
          </p:nvPr>
        </p:nvGraphicFramePr>
        <p:xfrm>
          <a:off x="1423151" y="3177893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2195914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12693867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80723888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85847351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5027302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5832979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53654166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8054537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645748397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8902511"/>
              </p:ext>
            </p:extLst>
          </p:nvPr>
        </p:nvGraphicFramePr>
        <p:xfrm>
          <a:off x="1423151" y="3182144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2195914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12693867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80723888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85847351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5027302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5832979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53654166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8054537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645748397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1066570"/>
              </p:ext>
            </p:extLst>
          </p:nvPr>
        </p:nvGraphicFramePr>
        <p:xfrm>
          <a:off x="1423151" y="3182144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2195914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12693867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80723888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85847351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5027302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5832979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53654166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8054537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645748397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p:graphicFrame>
        <p:nvGraphicFramePr>
          <p:cNvPr id="32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8193429"/>
              </p:ext>
            </p:extLst>
          </p:nvPr>
        </p:nvGraphicFramePr>
        <p:xfrm>
          <a:off x="1423151" y="3182144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621959148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72719924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12693867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80723888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85847351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5027302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5832979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53654166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8054537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645748397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p:sp>
        <p:nvSpPr>
          <p:cNvPr id="33" name="Left Brace 32"/>
          <p:cNvSpPr/>
          <p:nvPr/>
        </p:nvSpPr>
        <p:spPr>
          <a:xfrm rot="16200000">
            <a:off x="1647357" y="3929508"/>
            <a:ext cx="164122" cy="612532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1372105" y="4386213"/>
                <a:ext cx="115179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10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4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2105" y="4386213"/>
                <a:ext cx="1151793" cy="461665"/>
              </a:xfrm>
              <a:prstGeom prst="rect">
                <a:avLst/>
              </a:prstGeom>
              <a:blipFill>
                <a:blip r:embed="rId8"/>
                <a:stretch>
                  <a:fillRect l="-7937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Left Brace 34"/>
          <p:cNvSpPr/>
          <p:nvPr/>
        </p:nvSpPr>
        <p:spPr>
          <a:xfrm rot="16200000">
            <a:off x="2111883" y="4077514"/>
            <a:ext cx="164122" cy="316519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1991718" y="4381242"/>
                <a:ext cx="115179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5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4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1718" y="4381242"/>
                <a:ext cx="1151793" cy="461665"/>
              </a:xfrm>
              <a:prstGeom prst="rect">
                <a:avLst/>
              </a:prstGeom>
              <a:blipFill>
                <a:blip r:embed="rId9"/>
                <a:stretch>
                  <a:fillRect l="-8466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927848" y="1405558"/>
                <a:ext cx="49412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15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of 80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4</a:t>
                </a: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7848" y="1405558"/>
                <a:ext cx="4941278" cy="523220"/>
              </a:xfrm>
              <a:prstGeom prst="rect">
                <a:avLst/>
              </a:prstGeom>
              <a:blipFill>
                <a:blip r:embed="rId10"/>
                <a:stretch>
                  <a:fillRect l="-2466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927850" y="1992149"/>
                <a:ext cx="49412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15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dirty="0">
                        <a:ea typeface="Cambria Math" panose="02040503050406030204" pitchFamily="18" charset="0"/>
                      </a:rPr>
                      <m:t>%</m:t>
                    </m:r>
                  </m:oMath>
                </a14:m>
                <a:r>
                  <a:rPr lang="en-GB" sz="2800" dirty="0"/>
                  <a:t> of 80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</a:t>
                </a: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7850" y="1992149"/>
                <a:ext cx="4941278" cy="523220"/>
              </a:xfrm>
              <a:prstGeom prst="rect">
                <a:avLst/>
              </a:prstGeom>
              <a:blipFill>
                <a:blip r:embed="rId11"/>
                <a:stretch>
                  <a:fillRect l="-2466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503552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7" grpId="0"/>
      <p:bldP spid="28" grpId="0" animBg="1"/>
      <p:bldP spid="33" grpId="0" animBg="1"/>
      <p:bldP spid="34" grpId="0"/>
      <p:bldP spid="35" grpId="0" animBg="1"/>
      <p:bldP spid="36" grpId="0"/>
      <p:bldP spid="37" grpId="0"/>
      <p:bldP spid="3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5457880" y="68121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1022" y="474480"/>
            <a:ext cx="747045" cy="747045"/>
          </a:xfrm>
          <a:prstGeom prst="rect">
            <a:avLst/>
          </a:prstGeom>
        </p:spPr>
      </p:pic>
      <p:pic>
        <p:nvPicPr>
          <p:cNvPr id="15" name="Picture 1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2207" y="1959428"/>
            <a:ext cx="968570" cy="75080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1852" y="4063014"/>
            <a:ext cx="1174452" cy="84821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829387" y="474480"/>
            <a:ext cx="28137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Find 75% of 400</a:t>
            </a:r>
          </a:p>
        </p:txBody>
      </p:sp>
      <p:sp>
        <p:nvSpPr>
          <p:cNvPr id="20" name="Rounded Rectangular Callout 19"/>
          <p:cNvSpPr/>
          <p:nvPr/>
        </p:nvSpPr>
        <p:spPr>
          <a:xfrm>
            <a:off x="1517266" y="1426304"/>
            <a:ext cx="4515188" cy="1443298"/>
          </a:xfrm>
          <a:prstGeom prst="wedgeRoundRectCallout">
            <a:avLst>
              <a:gd name="adj1" fmla="val 67612"/>
              <a:gd name="adj2" fmla="val 18873"/>
              <a:gd name="adj3" fmla="val 16667"/>
            </a:avLst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I found 10% and multiplied by 7 to work out 70% and then found 5% and added them together.</a:t>
            </a:r>
          </a:p>
        </p:txBody>
      </p:sp>
      <p:sp>
        <p:nvSpPr>
          <p:cNvPr id="21" name="Rounded Rectangular Callout 20"/>
          <p:cNvSpPr/>
          <p:nvPr/>
        </p:nvSpPr>
        <p:spPr>
          <a:xfrm>
            <a:off x="2367019" y="3954433"/>
            <a:ext cx="4515188" cy="721649"/>
          </a:xfrm>
          <a:prstGeom prst="wedgeRoundRectCallout">
            <a:avLst>
              <a:gd name="adj1" fmla="val -61420"/>
              <a:gd name="adj2" fmla="val 46025"/>
              <a:gd name="adj3" fmla="val 16667"/>
            </a:avLst>
          </a:prstGeom>
          <a:solidFill>
            <a:schemeClr val="accent5">
              <a:lumMod val="20000"/>
              <a:lumOff val="80000"/>
              <a:alpha val="2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I found 25% and then multiplied it by 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17404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2207" y="1959428"/>
            <a:ext cx="968570" cy="75080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1852" y="4063014"/>
            <a:ext cx="1174452" cy="84821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829387" y="474480"/>
            <a:ext cx="28137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Find 75% of 400</a:t>
            </a:r>
          </a:p>
        </p:txBody>
      </p:sp>
      <p:sp>
        <p:nvSpPr>
          <p:cNvPr id="20" name="Rounded Rectangular Callout 19"/>
          <p:cNvSpPr/>
          <p:nvPr/>
        </p:nvSpPr>
        <p:spPr>
          <a:xfrm>
            <a:off x="1517266" y="1426304"/>
            <a:ext cx="4515188" cy="1443298"/>
          </a:xfrm>
          <a:prstGeom prst="wedgeRoundRectCallout">
            <a:avLst>
              <a:gd name="adj1" fmla="val 67612"/>
              <a:gd name="adj2" fmla="val 18873"/>
              <a:gd name="adj3" fmla="val 16667"/>
            </a:avLst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I found 10% and multiplied by 7 to work out 70% and then found 5% and added them together.</a:t>
            </a:r>
          </a:p>
        </p:txBody>
      </p:sp>
      <p:sp>
        <p:nvSpPr>
          <p:cNvPr id="21" name="Rounded Rectangular Callout 20"/>
          <p:cNvSpPr/>
          <p:nvPr/>
        </p:nvSpPr>
        <p:spPr>
          <a:xfrm>
            <a:off x="2367019" y="3954433"/>
            <a:ext cx="4515188" cy="721649"/>
          </a:xfrm>
          <a:prstGeom prst="wedgeRoundRectCallout">
            <a:avLst>
              <a:gd name="adj1" fmla="val -61420"/>
              <a:gd name="adj2" fmla="val 46025"/>
              <a:gd name="adj3" fmla="val 16667"/>
            </a:avLst>
          </a:prstGeom>
          <a:solidFill>
            <a:schemeClr val="accent5">
              <a:lumMod val="20000"/>
              <a:lumOff val="80000"/>
              <a:alpha val="2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I found 25% and then multiplied it by 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859780" y="3109579"/>
            <a:ext cx="1151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400</a:t>
            </a:r>
          </a:p>
        </p:txBody>
      </p:sp>
      <p:sp>
        <p:nvSpPr>
          <p:cNvPr id="18" name="Left Brace 17"/>
          <p:cNvSpPr/>
          <p:nvPr/>
        </p:nvSpPr>
        <p:spPr>
          <a:xfrm rot="5400000">
            <a:off x="4100837" y="775782"/>
            <a:ext cx="98180" cy="6096003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5321889"/>
              </p:ext>
            </p:extLst>
          </p:nvPr>
        </p:nvGraphicFramePr>
        <p:xfrm>
          <a:off x="1101929" y="3954433"/>
          <a:ext cx="609600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74369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490188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417400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77912653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0133739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4424526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1953965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3703769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0801095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p:sp>
        <p:nvSpPr>
          <p:cNvPr id="22" name="Left Brace 21"/>
          <p:cNvSpPr/>
          <p:nvPr/>
        </p:nvSpPr>
        <p:spPr>
          <a:xfrm rot="5400000" flipH="1">
            <a:off x="1311149" y="4792721"/>
            <a:ext cx="138614" cy="557054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3" name="TextBox 22"/>
          <p:cNvSpPr txBox="1"/>
          <p:nvPr/>
        </p:nvSpPr>
        <p:spPr>
          <a:xfrm>
            <a:off x="1081129" y="5211645"/>
            <a:ext cx="5758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40</a:t>
            </a:r>
          </a:p>
        </p:txBody>
      </p:sp>
      <p:sp>
        <p:nvSpPr>
          <p:cNvPr id="24" name="Left Brace 23"/>
          <p:cNvSpPr/>
          <p:nvPr/>
        </p:nvSpPr>
        <p:spPr>
          <a:xfrm rot="5400000" flipH="1">
            <a:off x="3140763" y="2928720"/>
            <a:ext cx="142312" cy="4261580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5" name="TextBox 24"/>
          <p:cNvSpPr txBox="1"/>
          <p:nvPr/>
        </p:nvSpPr>
        <p:spPr>
          <a:xfrm>
            <a:off x="2823913" y="5209719"/>
            <a:ext cx="9509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280</a:t>
            </a:r>
          </a:p>
        </p:txBody>
      </p:sp>
      <p:sp>
        <p:nvSpPr>
          <p:cNvPr id="26" name="Left Brace 25"/>
          <p:cNvSpPr/>
          <p:nvPr/>
        </p:nvSpPr>
        <p:spPr>
          <a:xfrm rot="5400000" flipH="1">
            <a:off x="5450221" y="4889222"/>
            <a:ext cx="138614" cy="364051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7" name="TextBox 26"/>
          <p:cNvSpPr txBox="1"/>
          <p:nvPr/>
        </p:nvSpPr>
        <p:spPr>
          <a:xfrm>
            <a:off x="5234183" y="5130666"/>
            <a:ext cx="5758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068628" y="5520087"/>
            <a:ext cx="9509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300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78236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11" grpId="0"/>
      <p:bldP spid="18" grpId="0" animBg="1"/>
      <p:bldP spid="22" grpId="0" animBg="1"/>
      <p:bldP spid="22" grpId="1" animBg="1"/>
      <p:bldP spid="23" grpId="0"/>
      <p:bldP spid="23" grpId="1"/>
      <p:bldP spid="24" grpId="0" animBg="1"/>
      <p:bldP spid="25" grpId="0"/>
      <p:bldP spid="26" grpId="0" animBg="1"/>
      <p:bldP spid="27" grpId="0"/>
      <p:bldP spid="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2207" y="1959428"/>
            <a:ext cx="968570" cy="75080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1852" y="4063014"/>
            <a:ext cx="1174452" cy="84821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829387" y="474480"/>
            <a:ext cx="28137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Find 75% of 400</a:t>
            </a:r>
          </a:p>
        </p:txBody>
      </p:sp>
      <p:sp>
        <p:nvSpPr>
          <p:cNvPr id="20" name="Rounded Rectangular Callout 19"/>
          <p:cNvSpPr/>
          <p:nvPr/>
        </p:nvSpPr>
        <p:spPr>
          <a:xfrm>
            <a:off x="1517266" y="1426302"/>
            <a:ext cx="4515188" cy="1443298"/>
          </a:xfrm>
          <a:prstGeom prst="wedgeRoundRectCallout">
            <a:avLst>
              <a:gd name="adj1" fmla="val 67612"/>
              <a:gd name="adj2" fmla="val 18873"/>
              <a:gd name="adj3" fmla="val 16667"/>
            </a:avLst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I found 10% and multiplied by 7 to work out 70% and then found 5% and added them together.</a:t>
            </a:r>
          </a:p>
        </p:txBody>
      </p:sp>
      <p:sp>
        <p:nvSpPr>
          <p:cNvPr id="21" name="Rounded Rectangular Callout 20"/>
          <p:cNvSpPr/>
          <p:nvPr/>
        </p:nvSpPr>
        <p:spPr>
          <a:xfrm>
            <a:off x="2367019" y="3954433"/>
            <a:ext cx="4515188" cy="721649"/>
          </a:xfrm>
          <a:prstGeom prst="wedgeRoundRectCallout">
            <a:avLst>
              <a:gd name="adj1" fmla="val -61420"/>
              <a:gd name="adj2" fmla="val 46025"/>
              <a:gd name="adj3" fmla="val 16667"/>
            </a:avLst>
          </a:prstGeom>
          <a:solidFill>
            <a:schemeClr val="accent5">
              <a:lumMod val="20000"/>
              <a:lumOff val="80000"/>
              <a:alpha val="2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I found 25% and then multiplied it by 3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0437033"/>
              </p:ext>
            </p:extLst>
          </p:nvPr>
        </p:nvGraphicFramePr>
        <p:xfrm>
          <a:off x="1517266" y="2084769"/>
          <a:ext cx="609600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1923776425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55357802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448929533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18302512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9555556"/>
                  </a:ext>
                </a:extLst>
              </a:tr>
            </a:tbl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4275120" y="1071783"/>
            <a:ext cx="1151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400</a:t>
            </a:r>
          </a:p>
        </p:txBody>
      </p:sp>
      <p:sp>
        <p:nvSpPr>
          <p:cNvPr id="19" name="Left Brace 18"/>
          <p:cNvSpPr/>
          <p:nvPr/>
        </p:nvSpPr>
        <p:spPr>
          <a:xfrm rot="5400000">
            <a:off x="4516177" y="-1262014"/>
            <a:ext cx="98180" cy="6096003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2" name="Left Brace 21"/>
          <p:cNvSpPr/>
          <p:nvPr/>
        </p:nvSpPr>
        <p:spPr>
          <a:xfrm rot="5400000" flipH="1">
            <a:off x="2189365" y="2234812"/>
            <a:ext cx="154481" cy="1432874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3" name="TextBox 22"/>
          <p:cNvSpPr txBox="1"/>
          <p:nvPr/>
        </p:nvSpPr>
        <p:spPr>
          <a:xfrm>
            <a:off x="1829017" y="3099371"/>
            <a:ext cx="8751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100</a:t>
            </a:r>
          </a:p>
        </p:txBody>
      </p:sp>
      <p:sp>
        <p:nvSpPr>
          <p:cNvPr id="24" name="Left Brace 23"/>
          <p:cNvSpPr/>
          <p:nvPr/>
        </p:nvSpPr>
        <p:spPr>
          <a:xfrm rot="5400000" flipH="1">
            <a:off x="3717743" y="730174"/>
            <a:ext cx="154483" cy="4474941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5" name="TextBox 24"/>
          <p:cNvSpPr txBox="1"/>
          <p:nvPr/>
        </p:nvSpPr>
        <p:spPr>
          <a:xfrm>
            <a:off x="3361095" y="3079658"/>
            <a:ext cx="8751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300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029616" y="5444656"/>
            <a:ext cx="8751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300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3083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8" grpId="0"/>
      <p:bldP spid="19" grpId="0" animBg="1"/>
      <p:bldP spid="22" grpId="0" animBg="1"/>
      <p:bldP spid="22" grpId="1" animBg="1"/>
      <p:bldP spid="23" grpId="0"/>
      <p:bldP spid="23" grpId="1"/>
      <p:bldP spid="24" grpId="0" animBg="1"/>
      <p:bldP spid="25" grpId="0"/>
      <p:bldP spid="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5457880" y="68121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1022" y="474480"/>
            <a:ext cx="747045" cy="747045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2784417" y="1221525"/>
            <a:ext cx="28137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Find 45% of 500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70104" y="1846664"/>
            <a:ext cx="7120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many different methods can you think of?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1062740" y="2712951"/>
                <a:ext cx="281376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10% of 500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50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2740" y="2712951"/>
                <a:ext cx="2813767" cy="523220"/>
              </a:xfrm>
              <a:prstGeom prst="rect">
                <a:avLst/>
              </a:prstGeom>
              <a:blipFill>
                <a:blip r:embed="rId6"/>
                <a:stretch>
                  <a:fillRect l="-432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1062740" y="3175531"/>
                <a:ext cx="308953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40% of 500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200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2740" y="3175531"/>
                <a:ext cx="3089535" cy="523220"/>
              </a:xfrm>
              <a:prstGeom prst="rect">
                <a:avLst/>
              </a:prstGeom>
              <a:blipFill>
                <a:blip r:embed="rId7"/>
                <a:stretch>
                  <a:fillRect l="-3945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1062740" y="3682440"/>
                <a:ext cx="308953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5% of 500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25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2740" y="3682440"/>
                <a:ext cx="3089535" cy="523220"/>
              </a:xfrm>
              <a:prstGeom prst="rect">
                <a:avLst/>
              </a:prstGeom>
              <a:blipFill>
                <a:blip r:embed="rId8"/>
                <a:stretch>
                  <a:fillRect l="-394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1062740" y="4128709"/>
                <a:ext cx="308953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45% of 500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225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2740" y="4128709"/>
                <a:ext cx="3089535" cy="523220"/>
              </a:xfrm>
              <a:prstGeom prst="rect">
                <a:avLst/>
              </a:prstGeom>
              <a:blipFill>
                <a:blip r:embed="rId9"/>
                <a:stretch>
                  <a:fillRect l="-394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4437255" y="2693593"/>
                <a:ext cx="281376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1% of 500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7255" y="2693593"/>
                <a:ext cx="2813767" cy="523220"/>
              </a:xfrm>
              <a:prstGeom prst="rect">
                <a:avLst/>
              </a:prstGeom>
              <a:blipFill>
                <a:blip r:embed="rId10"/>
                <a:stretch>
                  <a:fillRect l="-4555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4437255" y="3156173"/>
                <a:ext cx="308953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225</a:t>
                </a: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7255" y="3156173"/>
                <a:ext cx="3089535" cy="523220"/>
              </a:xfrm>
              <a:prstGeom prst="rect">
                <a:avLst/>
              </a:prstGeom>
              <a:blipFill>
                <a:blip r:embed="rId11"/>
                <a:stretch>
                  <a:fillRect l="-4142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4430267" y="3618753"/>
                <a:ext cx="308953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45% of 500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225</a:t>
                </a: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0267" y="3618753"/>
                <a:ext cx="3089535" cy="523220"/>
              </a:xfrm>
              <a:prstGeom prst="rect">
                <a:avLst/>
              </a:prstGeom>
              <a:blipFill>
                <a:blip r:embed="rId12"/>
                <a:stretch>
                  <a:fillRect l="-4142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4335970" y="4556505"/>
                <a:ext cx="30825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50% of 500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250</a:t>
                </a: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5970" y="4556505"/>
                <a:ext cx="3082547" cy="523220"/>
              </a:xfrm>
              <a:prstGeom prst="rect">
                <a:avLst/>
              </a:prstGeom>
              <a:blipFill>
                <a:blip r:embed="rId13"/>
                <a:stretch>
                  <a:fillRect l="-3953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4328982" y="5481665"/>
                <a:ext cx="308953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45% of 500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225</a:t>
                </a: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8982" y="5481665"/>
                <a:ext cx="3089535" cy="523220"/>
              </a:xfrm>
              <a:prstGeom prst="rect">
                <a:avLst/>
              </a:prstGeom>
              <a:blipFill>
                <a:blip r:embed="rId14"/>
                <a:stretch>
                  <a:fillRect l="-394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4328981" y="5001453"/>
                <a:ext cx="308953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5% of 500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25</a:t>
                </a: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8981" y="5001453"/>
                <a:ext cx="3089535" cy="523220"/>
              </a:xfrm>
              <a:prstGeom prst="rect">
                <a:avLst/>
              </a:prstGeom>
              <a:blipFill>
                <a:blip r:embed="rId15"/>
                <a:stretch>
                  <a:fillRect l="-394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285914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2" grpId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3" grpId="0"/>
      <p:bldP spid="34" grpId="0"/>
      <p:bldP spid="36" grpId="0"/>
      <p:bldP spid="3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61856" y="1355364"/>
            <a:ext cx="4243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Complete the calculations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457880" y="68121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1022" y="474480"/>
            <a:ext cx="747045" cy="74704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3174162" y="1974197"/>
            <a:ext cx="28137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60% of 80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174162" y="2497417"/>
            <a:ext cx="28137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80% of 60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459249" y="3228595"/>
            <a:ext cx="4243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do you notice?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38348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3324063" y="655063"/>
            <a:ext cx="28137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60% of 80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324063" y="3342495"/>
            <a:ext cx="28137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80% of 60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074272" y="1235245"/>
            <a:ext cx="1151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80</a:t>
            </a:r>
          </a:p>
        </p:txBody>
      </p:sp>
      <p:sp>
        <p:nvSpPr>
          <p:cNvPr id="14" name="Left Brace 13"/>
          <p:cNvSpPr/>
          <p:nvPr/>
        </p:nvSpPr>
        <p:spPr>
          <a:xfrm rot="5400000">
            <a:off x="4303406" y="-1346061"/>
            <a:ext cx="98181" cy="6501138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6503876"/>
              </p:ext>
            </p:extLst>
          </p:nvPr>
        </p:nvGraphicFramePr>
        <p:xfrm>
          <a:off x="1101925" y="2035157"/>
          <a:ext cx="650114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0114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650114">
                  <a:extLst>
                    <a:ext uri="{9D8B030D-6E8A-4147-A177-3AD203B41FA5}">
                      <a16:colId xmlns:a16="http://schemas.microsoft.com/office/drawing/2014/main" val="397436900"/>
                    </a:ext>
                  </a:extLst>
                </a:gridCol>
                <a:gridCol w="650114">
                  <a:extLst>
                    <a:ext uri="{9D8B030D-6E8A-4147-A177-3AD203B41FA5}">
                      <a16:colId xmlns:a16="http://schemas.microsoft.com/office/drawing/2014/main" val="1949018890"/>
                    </a:ext>
                  </a:extLst>
                </a:gridCol>
                <a:gridCol w="650114">
                  <a:extLst>
                    <a:ext uri="{9D8B030D-6E8A-4147-A177-3AD203B41FA5}">
                      <a16:colId xmlns:a16="http://schemas.microsoft.com/office/drawing/2014/main" val="2941740023"/>
                    </a:ext>
                  </a:extLst>
                </a:gridCol>
                <a:gridCol w="650114">
                  <a:extLst>
                    <a:ext uri="{9D8B030D-6E8A-4147-A177-3AD203B41FA5}">
                      <a16:colId xmlns:a16="http://schemas.microsoft.com/office/drawing/2014/main" val="3779126534"/>
                    </a:ext>
                  </a:extLst>
                </a:gridCol>
                <a:gridCol w="650114">
                  <a:extLst>
                    <a:ext uri="{9D8B030D-6E8A-4147-A177-3AD203B41FA5}">
                      <a16:colId xmlns:a16="http://schemas.microsoft.com/office/drawing/2014/main" val="601337398"/>
                    </a:ext>
                  </a:extLst>
                </a:gridCol>
                <a:gridCol w="650114">
                  <a:extLst>
                    <a:ext uri="{9D8B030D-6E8A-4147-A177-3AD203B41FA5}">
                      <a16:colId xmlns:a16="http://schemas.microsoft.com/office/drawing/2014/main" val="1544245265"/>
                    </a:ext>
                  </a:extLst>
                </a:gridCol>
                <a:gridCol w="650114">
                  <a:extLst>
                    <a:ext uri="{9D8B030D-6E8A-4147-A177-3AD203B41FA5}">
                      <a16:colId xmlns:a16="http://schemas.microsoft.com/office/drawing/2014/main" val="619539651"/>
                    </a:ext>
                  </a:extLst>
                </a:gridCol>
                <a:gridCol w="650114">
                  <a:extLst>
                    <a:ext uri="{9D8B030D-6E8A-4147-A177-3AD203B41FA5}">
                      <a16:colId xmlns:a16="http://schemas.microsoft.com/office/drawing/2014/main" val="1937037699"/>
                    </a:ext>
                  </a:extLst>
                </a:gridCol>
                <a:gridCol w="650114">
                  <a:extLst>
                    <a:ext uri="{9D8B030D-6E8A-4147-A177-3AD203B41FA5}">
                      <a16:colId xmlns:a16="http://schemas.microsoft.com/office/drawing/2014/main" val="1230801095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3233250" y="3893986"/>
            <a:ext cx="1151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60</a:t>
            </a:r>
          </a:p>
        </p:txBody>
      </p:sp>
      <p:sp>
        <p:nvSpPr>
          <p:cNvPr id="18" name="Left Brace 17"/>
          <p:cNvSpPr/>
          <p:nvPr/>
        </p:nvSpPr>
        <p:spPr>
          <a:xfrm rot="5400000">
            <a:off x="3494616" y="2110172"/>
            <a:ext cx="89637" cy="4875014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896338"/>
              </p:ext>
            </p:extLst>
          </p:nvPr>
        </p:nvGraphicFramePr>
        <p:xfrm>
          <a:off x="1101932" y="4682600"/>
          <a:ext cx="4875010" cy="8874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7501">
                  <a:extLst>
                    <a:ext uri="{9D8B030D-6E8A-4147-A177-3AD203B41FA5}">
                      <a16:colId xmlns:a16="http://schemas.microsoft.com/office/drawing/2014/main" val="945764449"/>
                    </a:ext>
                  </a:extLst>
                </a:gridCol>
                <a:gridCol w="487501">
                  <a:extLst>
                    <a:ext uri="{9D8B030D-6E8A-4147-A177-3AD203B41FA5}">
                      <a16:colId xmlns:a16="http://schemas.microsoft.com/office/drawing/2014/main" val="397436900"/>
                    </a:ext>
                  </a:extLst>
                </a:gridCol>
                <a:gridCol w="487501">
                  <a:extLst>
                    <a:ext uri="{9D8B030D-6E8A-4147-A177-3AD203B41FA5}">
                      <a16:colId xmlns:a16="http://schemas.microsoft.com/office/drawing/2014/main" val="1949018890"/>
                    </a:ext>
                  </a:extLst>
                </a:gridCol>
                <a:gridCol w="487501">
                  <a:extLst>
                    <a:ext uri="{9D8B030D-6E8A-4147-A177-3AD203B41FA5}">
                      <a16:colId xmlns:a16="http://schemas.microsoft.com/office/drawing/2014/main" val="2941740023"/>
                    </a:ext>
                  </a:extLst>
                </a:gridCol>
                <a:gridCol w="487501">
                  <a:extLst>
                    <a:ext uri="{9D8B030D-6E8A-4147-A177-3AD203B41FA5}">
                      <a16:colId xmlns:a16="http://schemas.microsoft.com/office/drawing/2014/main" val="3779126534"/>
                    </a:ext>
                  </a:extLst>
                </a:gridCol>
                <a:gridCol w="487501">
                  <a:extLst>
                    <a:ext uri="{9D8B030D-6E8A-4147-A177-3AD203B41FA5}">
                      <a16:colId xmlns:a16="http://schemas.microsoft.com/office/drawing/2014/main" val="601337398"/>
                    </a:ext>
                  </a:extLst>
                </a:gridCol>
                <a:gridCol w="487501">
                  <a:extLst>
                    <a:ext uri="{9D8B030D-6E8A-4147-A177-3AD203B41FA5}">
                      <a16:colId xmlns:a16="http://schemas.microsoft.com/office/drawing/2014/main" val="1544245265"/>
                    </a:ext>
                  </a:extLst>
                </a:gridCol>
                <a:gridCol w="487501">
                  <a:extLst>
                    <a:ext uri="{9D8B030D-6E8A-4147-A177-3AD203B41FA5}">
                      <a16:colId xmlns:a16="http://schemas.microsoft.com/office/drawing/2014/main" val="619539651"/>
                    </a:ext>
                  </a:extLst>
                </a:gridCol>
                <a:gridCol w="487501">
                  <a:extLst>
                    <a:ext uri="{9D8B030D-6E8A-4147-A177-3AD203B41FA5}">
                      <a16:colId xmlns:a16="http://schemas.microsoft.com/office/drawing/2014/main" val="1937037699"/>
                    </a:ext>
                  </a:extLst>
                </a:gridCol>
                <a:gridCol w="487501">
                  <a:extLst>
                    <a:ext uri="{9D8B030D-6E8A-4147-A177-3AD203B41FA5}">
                      <a16:colId xmlns:a16="http://schemas.microsoft.com/office/drawing/2014/main" val="1230801095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5386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1198416" y="2981969"/>
                <a:ext cx="230928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80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 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8416" y="2981969"/>
                <a:ext cx="2309282" cy="523220"/>
              </a:xfrm>
              <a:prstGeom prst="rect">
                <a:avLst/>
              </a:prstGeom>
              <a:blipFill>
                <a:blip r:embed="rId5"/>
                <a:stretch>
                  <a:fillRect l="-555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4695719" y="2955715"/>
                <a:ext cx="160014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8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5719" y="2955715"/>
                <a:ext cx="1600149" cy="523220"/>
              </a:xfrm>
              <a:prstGeom prst="rect">
                <a:avLst/>
              </a:prstGeom>
              <a:blipFill>
                <a:blip r:embed="rId6"/>
                <a:stretch>
                  <a:fillRect l="-7605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5948570" y="2943557"/>
            <a:ext cx="16001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1198416" y="5561869"/>
                <a:ext cx="230928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 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8416" y="5561869"/>
                <a:ext cx="2309282" cy="523220"/>
              </a:xfrm>
              <a:prstGeom prst="rect">
                <a:avLst/>
              </a:prstGeom>
              <a:blipFill>
                <a:blip r:embed="rId7"/>
                <a:stretch>
                  <a:fillRect l="-555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695719" y="5535615"/>
                <a:ext cx="160014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5719" y="5535615"/>
                <a:ext cx="1600149" cy="523220"/>
              </a:xfrm>
              <a:prstGeom prst="rect">
                <a:avLst/>
              </a:prstGeom>
              <a:blipFill>
                <a:blip r:embed="rId8"/>
                <a:stretch>
                  <a:fillRect l="-760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/>
          <p:cNvSpPr txBox="1"/>
          <p:nvPr/>
        </p:nvSpPr>
        <p:spPr>
          <a:xfrm>
            <a:off x="5948570" y="5523457"/>
            <a:ext cx="16001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70501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 animBg="1"/>
      <p:bldP spid="17" grpId="0"/>
      <p:bldP spid="18" grpId="0" animBg="1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8254660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5.6|5.1|4.4|4.8|4.9|11.6|15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2|5.7|4.7|2.1|7|1.8|1.8|1.8|6.9|2.2|4.8|6.5|3.7|4.2|1.7|4.3|7.5|5.4|3.3|0.8|4.1|13.1|5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1.6|13.4|4.2|6.5|3.9|4.1|5.6|5.4|5.9|5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7|3.9|2.4|4.6|5.1|8|6.7|15.7|5|2.6|5.9|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2.6|7.5|2.3|2.4|0.8|3.8|4.9|3.9|7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2.3|5.4|3.5|2.1|0.7|2.6|3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4.6|5|1.3|3.2|4.8|1.9|2.5|3.7|2.7|3.7|3.2|2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3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3.5|5.6|2.2|2.3|3.9|5.6|7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EE22AF3-0B4A-48B1-AD7B-5CE1C467A90C}"/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openxmlformats.org/package/2006/metadata/core-properties"/>
    <ds:schemaRef ds:uri="http://www.w3.org/XML/1998/namespace"/>
    <ds:schemaRef ds:uri="cee99ee9-287b-4f9a-957c-ba5ae7375c9a"/>
    <ds:schemaRef ds:uri="http://schemas.microsoft.com/office/2006/documentManagement/types"/>
    <ds:schemaRef ds:uri="http://purl.org/dc/terms/"/>
    <ds:schemaRef ds:uri="522d4c35-b548-4432-90ae-af4376e1c4b4"/>
    <ds:schemaRef ds:uri="http://schemas.microsoft.com/office/infopath/2007/PartnerControls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5704</TotalTime>
  <Words>633</Words>
  <Application>Microsoft Office PowerPoint</Application>
  <PresentationFormat>On-screen Show (4:3)</PresentationFormat>
  <Paragraphs>200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1 - 3 on the worksheet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 Dawson</cp:lastModifiedBy>
  <cp:revision>318</cp:revision>
  <dcterms:created xsi:type="dcterms:W3CDTF">2019-07-05T11:02:13Z</dcterms:created>
  <dcterms:modified xsi:type="dcterms:W3CDTF">2021-01-19T12:54:04Z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