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199DB49-EA0C-451A-9616-49FA0065F4B4}" type="datetimeFigureOut">
              <a:rPr lang="en-GB" smtClean="0"/>
              <a:t>24/03/2020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A9CF3C-DBE2-44E5-90D7-18D3B9CBCC42}" type="slidenum">
              <a:rPr lang="en-GB" smtClean="0"/>
              <a:t>‹#›</a:t>
            </a:fld>
            <a:endParaRPr lang="en-GB"/>
          </a:p>
        </p:txBody>
      </p:sp>
    </p:spTree>
    <p:extLst>
      <p:ext uri="{BB962C8B-B14F-4D97-AF65-F5344CB8AC3E}">
        <p14:creationId xmlns:p14="http://schemas.microsoft.com/office/powerpoint/2010/main" val="2251474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99DB49-EA0C-451A-9616-49FA0065F4B4}" type="datetimeFigureOut">
              <a:rPr lang="en-GB" smtClean="0"/>
              <a:t>24/03/2020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A9CF3C-DBE2-44E5-90D7-18D3B9CBCC42}" type="slidenum">
              <a:rPr lang="en-GB" smtClean="0"/>
              <a:t>‹#›</a:t>
            </a:fld>
            <a:endParaRPr lang="en-GB"/>
          </a:p>
        </p:txBody>
      </p:sp>
    </p:spTree>
    <p:extLst>
      <p:ext uri="{BB962C8B-B14F-4D97-AF65-F5344CB8AC3E}">
        <p14:creationId xmlns:p14="http://schemas.microsoft.com/office/powerpoint/2010/main" val="800112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99DB49-EA0C-451A-9616-49FA0065F4B4}" type="datetimeFigureOut">
              <a:rPr lang="en-GB" smtClean="0"/>
              <a:t>24/03/2020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A9CF3C-DBE2-44E5-90D7-18D3B9CBCC42}" type="slidenum">
              <a:rPr lang="en-GB" smtClean="0"/>
              <a:t>‹#›</a:t>
            </a:fld>
            <a:endParaRPr lang="en-GB"/>
          </a:p>
        </p:txBody>
      </p:sp>
    </p:spTree>
    <p:extLst>
      <p:ext uri="{BB962C8B-B14F-4D97-AF65-F5344CB8AC3E}">
        <p14:creationId xmlns:p14="http://schemas.microsoft.com/office/powerpoint/2010/main" val="3006887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199DB49-EA0C-451A-9616-49FA0065F4B4}" type="datetimeFigureOut">
              <a:rPr lang="en-GB" smtClean="0"/>
              <a:t>24/03/2020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A9CF3C-DBE2-44E5-90D7-18D3B9CBCC42}" type="slidenum">
              <a:rPr lang="en-GB" smtClean="0"/>
              <a:t>‹#›</a:t>
            </a:fld>
            <a:endParaRPr lang="en-GB"/>
          </a:p>
        </p:txBody>
      </p:sp>
    </p:spTree>
    <p:extLst>
      <p:ext uri="{BB962C8B-B14F-4D97-AF65-F5344CB8AC3E}">
        <p14:creationId xmlns:p14="http://schemas.microsoft.com/office/powerpoint/2010/main" val="4161630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199DB49-EA0C-451A-9616-49FA0065F4B4}" type="datetimeFigureOut">
              <a:rPr lang="en-GB" smtClean="0"/>
              <a:t>24/03/2020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A9CF3C-DBE2-44E5-90D7-18D3B9CBCC42}" type="slidenum">
              <a:rPr lang="en-GB" smtClean="0"/>
              <a:t>‹#›</a:t>
            </a:fld>
            <a:endParaRPr lang="en-GB"/>
          </a:p>
        </p:txBody>
      </p:sp>
    </p:spTree>
    <p:extLst>
      <p:ext uri="{BB962C8B-B14F-4D97-AF65-F5344CB8AC3E}">
        <p14:creationId xmlns:p14="http://schemas.microsoft.com/office/powerpoint/2010/main" val="102956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199DB49-EA0C-451A-9616-49FA0065F4B4}" type="datetimeFigureOut">
              <a:rPr lang="en-GB" smtClean="0"/>
              <a:t>24/03/2020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A9CF3C-DBE2-44E5-90D7-18D3B9CBCC42}" type="slidenum">
              <a:rPr lang="en-GB" smtClean="0"/>
              <a:t>‹#›</a:t>
            </a:fld>
            <a:endParaRPr lang="en-GB"/>
          </a:p>
        </p:txBody>
      </p:sp>
    </p:spTree>
    <p:extLst>
      <p:ext uri="{BB962C8B-B14F-4D97-AF65-F5344CB8AC3E}">
        <p14:creationId xmlns:p14="http://schemas.microsoft.com/office/powerpoint/2010/main" val="3630674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99DB49-EA0C-451A-9616-49FA0065F4B4}" type="datetimeFigureOut">
              <a:rPr lang="en-GB" smtClean="0"/>
              <a:t>24/03/2020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A9CF3C-DBE2-44E5-90D7-18D3B9CBCC42}" type="slidenum">
              <a:rPr lang="en-GB" smtClean="0"/>
              <a:t>‹#›</a:t>
            </a:fld>
            <a:endParaRPr lang="en-GB"/>
          </a:p>
        </p:txBody>
      </p:sp>
    </p:spTree>
    <p:extLst>
      <p:ext uri="{BB962C8B-B14F-4D97-AF65-F5344CB8AC3E}">
        <p14:creationId xmlns:p14="http://schemas.microsoft.com/office/powerpoint/2010/main" val="612556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99DB49-EA0C-451A-9616-49FA0065F4B4}" type="datetimeFigureOut">
              <a:rPr lang="en-GB" smtClean="0"/>
              <a:t>24/03/2020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A9CF3C-DBE2-44E5-90D7-18D3B9CBCC42}" type="slidenum">
              <a:rPr lang="en-GB" smtClean="0"/>
              <a:t>‹#›</a:t>
            </a:fld>
            <a:endParaRPr lang="en-GB"/>
          </a:p>
        </p:txBody>
      </p:sp>
    </p:spTree>
    <p:extLst>
      <p:ext uri="{BB962C8B-B14F-4D97-AF65-F5344CB8AC3E}">
        <p14:creationId xmlns:p14="http://schemas.microsoft.com/office/powerpoint/2010/main" val="4090749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99DB49-EA0C-451A-9616-49FA0065F4B4}" type="datetimeFigureOut">
              <a:rPr lang="en-GB" smtClean="0"/>
              <a:t>24/03/2020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A9CF3C-DBE2-44E5-90D7-18D3B9CBCC42}" type="slidenum">
              <a:rPr lang="en-GB" smtClean="0"/>
              <a:t>‹#›</a:t>
            </a:fld>
            <a:endParaRPr lang="en-GB"/>
          </a:p>
        </p:txBody>
      </p:sp>
    </p:spTree>
    <p:extLst>
      <p:ext uri="{BB962C8B-B14F-4D97-AF65-F5344CB8AC3E}">
        <p14:creationId xmlns:p14="http://schemas.microsoft.com/office/powerpoint/2010/main" val="15592692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99DB49-EA0C-451A-9616-49FA0065F4B4}" type="datetimeFigureOut">
              <a:rPr lang="en-GB" smtClean="0"/>
              <a:t>24/03/2020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A9CF3C-DBE2-44E5-90D7-18D3B9CBCC42}" type="slidenum">
              <a:rPr lang="en-GB" smtClean="0"/>
              <a:t>‹#›</a:t>
            </a:fld>
            <a:endParaRPr lang="en-GB"/>
          </a:p>
        </p:txBody>
      </p:sp>
    </p:spTree>
    <p:extLst>
      <p:ext uri="{BB962C8B-B14F-4D97-AF65-F5344CB8AC3E}">
        <p14:creationId xmlns:p14="http://schemas.microsoft.com/office/powerpoint/2010/main" val="2397991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199DB49-EA0C-451A-9616-49FA0065F4B4}" type="datetimeFigureOut">
              <a:rPr lang="en-GB" smtClean="0"/>
              <a:t>24/03/2020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A9CF3C-DBE2-44E5-90D7-18D3B9CBCC42}" type="slidenum">
              <a:rPr lang="en-GB" smtClean="0"/>
              <a:t>‹#›</a:t>
            </a:fld>
            <a:endParaRPr lang="en-GB"/>
          </a:p>
        </p:txBody>
      </p:sp>
    </p:spTree>
    <p:extLst>
      <p:ext uri="{BB962C8B-B14F-4D97-AF65-F5344CB8AC3E}">
        <p14:creationId xmlns:p14="http://schemas.microsoft.com/office/powerpoint/2010/main" val="8741937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99DB49-EA0C-451A-9616-49FA0065F4B4}" type="datetimeFigureOut">
              <a:rPr lang="en-GB" smtClean="0"/>
              <a:t>24/03/2020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A9CF3C-DBE2-44E5-90D7-18D3B9CBCC42}" type="slidenum">
              <a:rPr lang="en-GB" smtClean="0"/>
              <a:t>‹#›</a:t>
            </a:fld>
            <a:endParaRPr lang="en-GB"/>
          </a:p>
        </p:txBody>
      </p:sp>
    </p:spTree>
    <p:extLst>
      <p:ext uri="{BB962C8B-B14F-4D97-AF65-F5344CB8AC3E}">
        <p14:creationId xmlns:p14="http://schemas.microsoft.com/office/powerpoint/2010/main" val="19146340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1122363"/>
            <a:ext cx="9144000" cy="2387600"/>
          </a:xfrm>
        </p:spPr>
        <p:txBody>
          <a:bodyPr/>
          <a:lstStyle/>
          <a:p>
            <a:r>
              <a:rPr lang="en-GB" dirty="0"/>
              <a:t>William Morris</a:t>
            </a:r>
          </a:p>
        </p:txBody>
      </p:sp>
      <p:pic>
        <p:nvPicPr>
          <p:cNvPr id="4" name="Picture 3"/>
          <p:cNvPicPr>
            <a:picLocks noChangeAspect="1"/>
          </p:cNvPicPr>
          <p:nvPr/>
        </p:nvPicPr>
        <p:blipFill>
          <a:blip r:embed="rId2"/>
          <a:stretch>
            <a:fillRect/>
          </a:stretch>
        </p:blipFill>
        <p:spPr>
          <a:xfrm>
            <a:off x="463639" y="206063"/>
            <a:ext cx="3387143" cy="4435040"/>
          </a:xfrm>
          <a:prstGeom prst="rect">
            <a:avLst/>
          </a:prstGeom>
        </p:spPr>
      </p:pic>
      <p:pic>
        <p:nvPicPr>
          <p:cNvPr id="5" name="Picture 4"/>
          <p:cNvPicPr>
            <a:picLocks noChangeAspect="1"/>
          </p:cNvPicPr>
          <p:nvPr/>
        </p:nvPicPr>
        <p:blipFill>
          <a:blip r:embed="rId3"/>
          <a:stretch>
            <a:fillRect/>
          </a:stretch>
        </p:blipFill>
        <p:spPr>
          <a:xfrm>
            <a:off x="8487178" y="1706562"/>
            <a:ext cx="3453328" cy="4462417"/>
          </a:xfrm>
          <a:prstGeom prst="rect">
            <a:avLst/>
          </a:prstGeom>
        </p:spPr>
      </p:pic>
    </p:spTree>
    <p:extLst>
      <p:ext uri="{BB962C8B-B14F-4D97-AF65-F5344CB8AC3E}">
        <p14:creationId xmlns:p14="http://schemas.microsoft.com/office/powerpoint/2010/main" val="13666259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1825625"/>
            <a:ext cx="10515600" cy="4351338"/>
          </a:xfrm>
        </p:spPr>
        <p:txBody>
          <a:bodyPr>
            <a:normAutofit fontScale="92500" lnSpcReduction="10000"/>
          </a:bodyPr>
          <a:lstStyle/>
          <a:p>
            <a:r>
              <a:rPr lang="en-GB" b="0" i="0" dirty="0">
                <a:solidFill>
                  <a:srgbClr val="666666"/>
                </a:solidFill>
                <a:effectLst/>
                <a:latin typeface="Lucida Sans Unicode" panose="020B0602030504020204" pitchFamily="34" charset="0"/>
              </a:rPr>
              <a:t>William Morris was a leading member of the Arts and Crafts Movement. He is best known for his pattern designs, particularly on fabrics and wallpapers.</a:t>
            </a:r>
          </a:p>
          <a:p>
            <a:r>
              <a:rPr lang="en-GB" b="0" i="0" dirty="0">
                <a:solidFill>
                  <a:srgbClr val="666666"/>
                </a:solidFill>
                <a:effectLst/>
                <a:latin typeface="Lucida Sans Unicode" panose="020B0602030504020204" pitchFamily="34" charset="0"/>
              </a:rPr>
              <a:t>William Morris was an artist, designer, printer, typographer, bookbinder, craftsman, poet, writer and champion of socialist ideals.</a:t>
            </a:r>
          </a:p>
          <a:p>
            <a:r>
              <a:rPr lang="en-GB" b="0" i="0" dirty="0">
                <a:solidFill>
                  <a:srgbClr val="666666"/>
                </a:solidFill>
                <a:effectLst/>
                <a:latin typeface="Lucida Sans Unicode" panose="020B0602030504020204" pitchFamily="34" charset="0"/>
              </a:rPr>
              <a:t>Morris encouraged artists to look to the past for their inspiration believing that the art of his own age was inferior. Morris' solution was for a return to the values of the Gothic art of the middle Ages, where artists and craftsmen had worked together with a common purpose: to glorify God through the practice of their skills.</a:t>
            </a:r>
            <a:endParaRPr lang="en-GB" dirty="0"/>
          </a:p>
        </p:txBody>
      </p:sp>
    </p:spTree>
    <p:extLst>
      <p:ext uri="{BB962C8B-B14F-4D97-AF65-F5344CB8AC3E}">
        <p14:creationId xmlns:p14="http://schemas.microsoft.com/office/powerpoint/2010/main" val="665040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1825625"/>
            <a:ext cx="10515600" cy="4351338"/>
          </a:xfrm>
        </p:spPr>
        <p:txBody>
          <a:bodyPr/>
          <a:lstStyle/>
          <a:p>
            <a:r>
              <a:rPr lang="en-GB" b="0" i="0" dirty="0">
                <a:solidFill>
                  <a:srgbClr val="666666"/>
                </a:solidFill>
                <a:effectLst/>
                <a:latin typeface="Lucida Sans Unicode" panose="020B0602030504020204" pitchFamily="34" charset="0"/>
              </a:rPr>
              <a:t>Morris was one of the great pattern designers. His classic designs are still commercially available as wallpapers and textiles. His patterns are inspired by his intimate knowledge of natural forms discovered through drawing.</a:t>
            </a:r>
          </a:p>
          <a:p>
            <a:pPr algn="just"/>
            <a:r>
              <a:rPr lang="en-GB" b="0" i="0" dirty="0">
                <a:solidFill>
                  <a:srgbClr val="666666"/>
                </a:solidFill>
                <a:effectLst/>
                <a:latin typeface="Lucida Sans Unicode" panose="020B0602030504020204" pitchFamily="34" charset="0"/>
              </a:rPr>
              <a:t>Morris took the natural forms that he found outside in the woods and meadows and used them to decorate the inside of our homes.</a:t>
            </a:r>
          </a:p>
          <a:p>
            <a:pPr algn="just"/>
            <a:r>
              <a:rPr lang="en-GB" b="0" i="0" dirty="0">
                <a:solidFill>
                  <a:srgbClr val="666666"/>
                </a:solidFill>
                <a:effectLst/>
                <a:latin typeface="Lucida Sans Unicode" panose="020B0602030504020204" pitchFamily="34" charset="0"/>
              </a:rPr>
              <a:t>His wallpaper designs were echoed in his textile, tapestry and carpet designs.</a:t>
            </a:r>
          </a:p>
          <a:p>
            <a:endParaRPr lang="en-GB" dirty="0"/>
          </a:p>
        </p:txBody>
      </p:sp>
    </p:spTree>
    <p:extLst>
      <p:ext uri="{BB962C8B-B14F-4D97-AF65-F5344CB8AC3E}">
        <p14:creationId xmlns:p14="http://schemas.microsoft.com/office/powerpoint/2010/main" val="34312638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1825625"/>
            <a:ext cx="10515600" cy="4351338"/>
          </a:xfrm>
        </p:spPr>
        <p:txBody>
          <a:bodyPr>
            <a:normAutofit fontScale="62500" lnSpcReduction="20000"/>
          </a:bodyPr>
          <a:lstStyle/>
          <a:p>
            <a:pPr algn="just"/>
            <a:r>
              <a:rPr lang="en-GB" b="0" i="0" dirty="0">
                <a:solidFill>
                  <a:srgbClr val="666666"/>
                </a:solidFill>
                <a:effectLst/>
                <a:latin typeface="Lucida Sans Unicode" panose="020B0602030504020204" pitchFamily="34" charset="0"/>
              </a:rPr>
              <a:t>William Morris was a leading member of the Arts and Crafts Movement.</a:t>
            </a:r>
          </a:p>
          <a:p>
            <a:pPr algn="just"/>
            <a:r>
              <a:rPr lang="en-GB" b="0" i="0" dirty="0">
                <a:solidFill>
                  <a:srgbClr val="666666"/>
                </a:solidFill>
                <a:effectLst/>
                <a:latin typeface="Lucida Sans Unicode" panose="020B0602030504020204" pitchFamily="34" charset="0"/>
              </a:rPr>
              <a:t>Morris is mostly known as a designer of patterns for wallpaper and textiles.</a:t>
            </a:r>
          </a:p>
          <a:p>
            <a:pPr algn="just"/>
            <a:r>
              <a:rPr lang="en-GB" b="0" i="0" dirty="0">
                <a:solidFill>
                  <a:srgbClr val="666666"/>
                </a:solidFill>
                <a:effectLst/>
                <a:latin typeface="Lucida Sans Unicode" panose="020B0602030504020204" pitchFamily="34" charset="0"/>
              </a:rPr>
              <a:t>Morris was also an artist, designer, printer, typographer, bookbinder, craftsman, poet, writer and champion of socialist ideals.</a:t>
            </a:r>
          </a:p>
          <a:p>
            <a:pPr algn="just"/>
            <a:r>
              <a:rPr lang="en-GB" b="0" i="0" dirty="0">
                <a:solidFill>
                  <a:srgbClr val="666666"/>
                </a:solidFill>
                <a:effectLst/>
                <a:latin typeface="Lucida Sans Unicode" panose="020B0602030504020204" pitchFamily="34" charset="0"/>
              </a:rPr>
              <a:t>Morris believed that the art and design of his own time was inferior and unworthy. He felt that this was due to the poor quality of life during the Industrial Revolution.</a:t>
            </a:r>
          </a:p>
          <a:p>
            <a:pPr algn="just"/>
            <a:r>
              <a:rPr lang="en-GB" b="0" i="0" dirty="0">
                <a:solidFill>
                  <a:srgbClr val="666666"/>
                </a:solidFill>
                <a:effectLst/>
                <a:latin typeface="Lucida Sans Unicode" panose="020B0602030504020204" pitchFamily="34" charset="0"/>
              </a:rPr>
              <a:t>Morris believed that nature was the perfect example of God's design.</a:t>
            </a:r>
          </a:p>
          <a:p>
            <a:pPr algn="just"/>
            <a:r>
              <a:rPr lang="en-GB" b="0" i="0" dirty="0">
                <a:solidFill>
                  <a:srgbClr val="666666"/>
                </a:solidFill>
                <a:effectLst/>
                <a:latin typeface="Lucida Sans Unicode" panose="020B0602030504020204" pitchFamily="34" charset="0"/>
              </a:rPr>
              <a:t>Morris believed that all design should be based on nature which he saw as the spiritual remedy to the inferior standards of art and design during the Industrial Revolution.</a:t>
            </a:r>
          </a:p>
          <a:p>
            <a:pPr algn="just"/>
            <a:r>
              <a:rPr lang="en-GB" b="0" i="0" dirty="0">
                <a:solidFill>
                  <a:srgbClr val="666666"/>
                </a:solidFill>
                <a:effectLst/>
                <a:latin typeface="Lucida Sans Unicode" panose="020B0602030504020204" pitchFamily="34" charset="0"/>
              </a:rPr>
              <a:t>Morris said, </a:t>
            </a:r>
            <a:r>
              <a:rPr lang="en-GB" b="0" i="1" dirty="0">
                <a:solidFill>
                  <a:srgbClr val="666666"/>
                </a:solidFill>
                <a:effectLst/>
                <a:latin typeface="Lucida Sans Unicode" panose="020B0602030504020204" pitchFamily="34" charset="0"/>
              </a:rPr>
              <a:t>"Have nothing in your house that you do not know to be useful, or believe to be beautiful."</a:t>
            </a:r>
            <a:endParaRPr lang="en-GB" b="0" i="0" dirty="0">
              <a:solidFill>
                <a:srgbClr val="666666"/>
              </a:solidFill>
              <a:effectLst/>
              <a:latin typeface="Lucida Sans Unicode" panose="020B0602030504020204" pitchFamily="34" charset="0"/>
            </a:endParaRPr>
          </a:p>
          <a:p>
            <a:pPr algn="just"/>
            <a:r>
              <a:rPr lang="en-GB" b="0" i="0" dirty="0">
                <a:solidFill>
                  <a:srgbClr val="666666"/>
                </a:solidFill>
                <a:effectLst/>
                <a:latin typeface="Lucida Sans Unicode" panose="020B0602030504020204" pitchFamily="34" charset="0"/>
              </a:rPr>
              <a:t>Morris encouraged artists and designers to look back to medieval art for their inspiration as this was a time when artists and craftsmen worked together with equal status.</a:t>
            </a:r>
          </a:p>
          <a:p>
            <a:pPr algn="just"/>
            <a:r>
              <a:rPr lang="en-GB" b="0" i="0" dirty="0">
                <a:solidFill>
                  <a:srgbClr val="666666"/>
                </a:solidFill>
                <a:effectLst/>
                <a:latin typeface="Lucida Sans Unicode" panose="020B0602030504020204" pitchFamily="34" charset="0"/>
              </a:rPr>
              <a:t>Morris founded the </a:t>
            </a:r>
            <a:r>
              <a:rPr lang="en-GB" b="0" i="0" dirty="0" err="1">
                <a:solidFill>
                  <a:srgbClr val="666666"/>
                </a:solidFill>
                <a:effectLst/>
                <a:latin typeface="Lucida Sans Unicode" panose="020B0602030504020204" pitchFamily="34" charset="0"/>
              </a:rPr>
              <a:t>Kelmscott</a:t>
            </a:r>
            <a:r>
              <a:rPr lang="en-GB" b="0" i="0" dirty="0">
                <a:solidFill>
                  <a:srgbClr val="666666"/>
                </a:solidFill>
                <a:effectLst/>
                <a:latin typeface="Lucida Sans Unicode" panose="020B0602030504020204" pitchFamily="34" charset="0"/>
              </a:rPr>
              <a:t> Press to create beautiful handmade books which would elevate the craft of printing to an art form.</a:t>
            </a:r>
          </a:p>
          <a:p>
            <a:endParaRPr lang="en-GB" dirty="0"/>
          </a:p>
        </p:txBody>
      </p:sp>
    </p:spTree>
    <p:extLst>
      <p:ext uri="{BB962C8B-B14F-4D97-AF65-F5344CB8AC3E}">
        <p14:creationId xmlns:p14="http://schemas.microsoft.com/office/powerpoint/2010/main" val="38838244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is the inspiration from for these designs?</a:t>
            </a:r>
          </a:p>
        </p:txBody>
      </p:sp>
      <p:pic>
        <p:nvPicPr>
          <p:cNvPr id="1026" name="Picture 2" descr="https://s-media-cache-ak0.pinimg.com/236x/97/50/b2/9750b2908395c7cb1e9b305fdb342af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6182" y="2334632"/>
            <a:ext cx="3553541" cy="28307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baschmidtartstiles.com/images/2%20carnation%20150%20dp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8090" y="1588619"/>
            <a:ext cx="2456957" cy="49182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writedesignonline.com/resources/design/rules/william-morris-wallpaper-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27373" y="1690688"/>
            <a:ext cx="3365596" cy="4413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95785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colours, shapes can you see?</a:t>
            </a:r>
          </a:p>
        </p:txBody>
      </p:sp>
      <p:pic>
        <p:nvPicPr>
          <p:cNvPr id="2050" name="Picture 2" descr="https://mattsko.files.wordpress.com/2013/02/william-morri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425" y="1690688"/>
            <a:ext cx="5322761" cy="358676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s-media-cache-ak0.pinimg.com/236x/51/e0/f0/51e0f005691dcf47166d2fabf8cba33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5011" y="1690688"/>
            <a:ext cx="3586764" cy="3586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076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Can you spot a pattern in these designs?</a:t>
            </a:r>
          </a:p>
        </p:txBody>
      </p:sp>
      <p:pic>
        <p:nvPicPr>
          <p:cNvPr id="3074" name="Picture 2" descr="http://masterpieces-of-art.com/wp-content/uploads/1-rose-design-william-morri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577" y="1474630"/>
            <a:ext cx="3154296" cy="438096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d32dm0rphc51dk.cloudfront.net/FVlhV4dGdF1Cz25VacPu4w/ta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2496" y="1474630"/>
            <a:ext cx="3592177" cy="4490221"/>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data.whicdn.com/images/10798789/origina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2296" y="1690688"/>
            <a:ext cx="4076700" cy="283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64767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mckenziemarcotte.files.wordpress.com/2012/11/morrismarigold.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820" y="1061432"/>
            <a:ext cx="5259328" cy="339465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lowres-picturecabinet.com.s3-eu-west-1.amazonaws.com/39/main/6/31959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677" y="379388"/>
            <a:ext cx="4583850" cy="5345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911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illiam-morris.com/files/2008/10/image036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578" y="655213"/>
            <a:ext cx="4114800" cy="54768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fabricsandpapers.com/up/products/304238157_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86674" y="850475"/>
            <a:ext cx="5086350" cy="5086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7196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FE8A9CF-6A65-4AC5-881D-77E30975FD07}"/>
              </a:ext>
            </a:extLst>
          </p:cNvPr>
          <p:cNvSpPr/>
          <p:nvPr/>
        </p:nvSpPr>
        <p:spPr>
          <a:xfrm>
            <a:off x="627977" y="294657"/>
            <a:ext cx="10153093" cy="4524315"/>
          </a:xfrm>
          <a:prstGeom prst="rect">
            <a:avLst/>
          </a:prstGeom>
        </p:spPr>
        <p:txBody>
          <a:bodyPr wrap="square">
            <a:spAutoFit/>
          </a:bodyPr>
          <a:lstStyle/>
          <a:p>
            <a:r>
              <a:rPr lang="en-GB" sz="4800" dirty="0"/>
              <a:t>Create your own textile pattern inspired by nature, in the style of William Morris.</a:t>
            </a:r>
          </a:p>
          <a:p>
            <a:r>
              <a:rPr lang="en-GB" sz="4800" dirty="0"/>
              <a:t>Colour it in using the types of colour palettes used by William Morris. Remember he only used </a:t>
            </a:r>
            <a:r>
              <a:rPr lang="en-GB" sz="4800"/>
              <a:t>natural dyes.</a:t>
            </a:r>
            <a:endParaRPr lang="en-GB" sz="4800" dirty="0"/>
          </a:p>
        </p:txBody>
      </p:sp>
    </p:spTree>
    <p:extLst>
      <p:ext uri="{BB962C8B-B14F-4D97-AF65-F5344CB8AC3E}">
        <p14:creationId xmlns:p14="http://schemas.microsoft.com/office/powerpoint/2010/main" val="10566188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TotalTime>
  <Words>458</Words>
  <Application>Microsoft Office PowerPoint</Application>
  <PresentationFormat>Widescreen</PresentationFormat>
  <Paragraphs>21</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Lucida Sans Unicode</vt:lpstr>
      <vt:lpstr>Office Theme</vt:lpstr>
      <vt:lpstr>William Morris</vt:lpstr>
      <vt:lpstr>PowerPoint Presentation</vt:lpstr>
      <vt:lpstr>PowerPoint Presentation</vt:lpstr>
      <vt:lpstr>PowerPoint Presentation</vt:lpstr>
      <vt:lpstr>Where is the inspiration from for these designs?</vt:lpstr>
      <vt:lpstr>What colours, shapes can you see?</vt:lpstr>
      <vt:lpstr>Can you spot a pattern in these designs?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William Morris</dc:title>
  <dc:creator>Jana Harrington</dc:creator>
  <cp:lastModifiedBy>Anne Bench</cp:lastModifiedBy>
  <cp:revision>7</cp:revision>
  <cp:lastPrinted>2019-04-25T11:36:55Z</cp:lastPrinted>
  <dcterms:created xsi:type="dcterms:W3CDTF">2016-03-22T20:27:04Z</dcterms:created>
  <dcterms:modified xsi:type="dcterms:W3CDTF">2020-03-24T10:46:09Z</dcterms:modified>
</cp:coreProperties>
</file>